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1"/>
  </p:notesMasterIdLst>
  <p:sldIdLst>
    <p:sldId id="262" r:id="rId2"/>
    <p:sldId id="259" r:id="rId3"/>
    <p:sldId id="264" r:id="rId4"/>
    <p:sldId id="266" r:id="rId5"/>
    <p:sldId id="265" r:id="rId6"/>
    <p:sldId id="267" r:id="rId7"/>
    <p:sldId id="286" r:id="rId8"/>
    <p:sldId id="284" r:id="rId9"/>
    <p:sldId id="285" r:id="rId10"/>
    <p:sldId id="287" r:id="rId11"/>
    <p:sldId id="288" r:id="rId12"/>
    <p:sldId id="302" r:id="rId13"/>
    <p:sldId id="303" r:id="rId14"/>
    <p:sldId id="304" r:id="rId15"/>
    <p:sldId id="298" r:id="rId16"/>
    <p:sldId id="306" r:id="rId17"/>
    <p:sldId id="307" r:id="rId18"/>
    <p:sldId id="296" r:id="rId19"/>
    <p:sldId id="300" r:id="rId20"/>
    <p:sldId id="301" r:id="rId21"/>
    <p:sldId id="263" r:id="rId22"/>
    <p:sldId id="290" r:id="rId23"/>
    <p:sldId id="291" r:id="rId24"/>
    <p:sldId id="308" r:id="rId25"/>
    <p:sldId id="260" r:id="rId26"/>
    <p:sldId id="294" r:id="rId27"/>
    <p:sldId id="295" r:id="rId28"/>
    <p:sldId id="309" r:id="rId29"/>
    <p:sldId id="258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5F5F5"/>
    <a:srgbClr val="FBFBFB"/>
    <a:srgbClr val="22374C"/>
    <a:srgbClr val="FFB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4679"/>
  </p:normalViewPr>
  <p:slideViewPr>
    <p:cSldViewPr snapToGrid="0" showGuides="1">
      <p:cViewPr>
        <p:scale>
          <a:sx n="75" d="100"/>
          <a:sy n="75" d="100"/>
        </p:scale>
        <p:origin x="73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BB3CA-3609-4056-9B23-4049BCB39C60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5CCEA-3F45-46FD-873C-10FB1242F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0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65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59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4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476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43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286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59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21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99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31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16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771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40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50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795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31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41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89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21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37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806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55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43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4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9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68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75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0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30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25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53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00201" y="2085976"/>
            <a:ext cx="3971925" cy="2162175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9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67702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slide" Target="slide9.xml"/><Relationship Id="rId5" Type="http://schemas.openxmlformats.org/officeDocument/2006/relationships/tags" Target="../tags/tag6.xml"/><Relationship Id="rId10" Type="http://schemas.openxmlformats.org/officeDocument/2006/relationships/slide" Target="slide25.xml"/><Relationship Id="rId4" Type="http://schemas.openxmlformats.org/officeDocument/2006/relationships/tags" Target="../tags/tag5.xml"/><Relationship Id="rId9" Type="http://schemas.openxmlformats.org/officeDocument/2006/relationships/slide" Target="slide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ing51/Group-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" r="555"/>
          <a:stretch/>
        </p:blipFill>
        <p:spPr>
          <a:xfrm rot="5400000">
            <a:off x="336566" y="-336566"/>
            <a:ext cx="6858000" cy="75311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45694" y="2488681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zh-TW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線上穿搭服飾商店</a:t>
            </a:r>
          </a:p>
          <a:p>
            <a:pPr algn="r">
              <a:defRPr/>
            </a:pPr>
            <a:endParaRPr lang="zh-CN" altLang="en-US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73339" y="4385002"/>
            <a:ext cx="3281446" cy="1569661"/>
            <a:chOff x="9032842" y="4798494"/>
            <a:chExt cx="1892648" cy="776747"/>
          </a:xfrm>
        </p:grpSpPr>
        <p:sp>
          <p:nvSpPr>
            <p:cNvPr id="6" name="文本框 5"/>
            <p:cNvSpPr txBox="1"/>
            <p:nvPr/>
          </p:nvSpPr>
          <p:spPr>
            <a:xfrm>
              <a:off x="9271000" y="4798494"/>
              <a:ext cx="1654490" cy="7767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指導教授：</a:t>
              </a:r>
              <a:r>
                <a:rPr lang="zh-TW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黃文楨</a:t>
              </a:r>
              <a:endParaRPr lang="en-US" altLang="zh-TW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/>
              </a:endParaRPr>
            </a:p>
            <a:p>
              <a:pPr algn="r">
                <a:defRPr/>
              </a:pP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組別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：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第九組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組長：</a:t>
              </a:r>
              <a:r>
                <a:rPr lang="en-US" altLang="zh-TW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C108118211 </a:t>
              </a:r>
              <a:r>
                <a:rPr lang="zh-TW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楊杰羲</a:t>
              </a:r>
              <a:endParaRPr lang="en-US" altLang="zh-TW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組員：</a:t>
              </a:r>
              <a:r>
                <a:rPr lang="en-US" altLang="zh-TW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C108118213 </a:t>
              </a:r>
              <a:r>
                <a:rPr lang="zh-TW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林彥東</a:t>
              </a:r>
              <a:endParaRPr lang="en-US" altLang="zh-TW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C108118231 </a:t>
              </a:r>
              <a:r>
                <a:rPr lang="zh-TW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陳耿名</a:t>
              </a:r>
              <a:endParaRPr lang="en-US" altLang="zh-TW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C108118247 </a:t>
              </a:r>
              <a:r>
                <a:rPr lang="zh-TW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微软雅黑"/>
                </a:rPr>
                <a:t>陳冠廷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/>
              </a:endParaRPr>
            </a:p>
          </p:txBody>
        </p:sp>
        <p:sp>
          <p:nvSpPr>
            <p:cNvPr id="8" name="椭圆 14"/>
            <p:cNvSpPr/>
            <p:nvPr/>
          </p:nvSpPr>
          <p:spPr>
            <a:xfrm>
              <a:off x="9032842" y="4871950"/>
              <a:ext cx="173551" cy="191642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0" name="Isaac Shepard - Letting G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40229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477825" y="337244"/>
            <a:ext cx="472440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  <a:t>FDD</a:t>
            </a:r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圖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EF4D2A98-5A73-C84D-A560-07A5210AF653}"/>
              </a:ext>
            </a:extLst>
          </p:cNvPr>
          <p:cNvGrpSpPr/>
          <p:nvPr/>
        </p:nvGrpSpPr>
        <p:grpSpPr>
          <a:xfrm>
            <a:off x="1489765" y="875853"/>
            <a:ext cx="9212470" cy="5890745"/>
            <a:chOff x="2037194" y="1198593"/>
            <a:chExt cx="8117612" cy="519065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7475357-D024-45A3-B85F-F67F9A0CB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194" y="1198593"/>
              <a:ext cx="8117612" cy="5190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肘形接點 5">
              <a:extLst>
                <a:ext uri="{FF2B5EF4-FFF2-40B4-BE49-F238E27FC236}">
                  <a16:creationId xmlns:a16="http://schemas.microsoft.com/office/drawing/2014/main" id="{5A203B03-4B73-9240-9837-92251B7AF03E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60" y="5214938"/>
              <a:ext cx="3249827" cy="493897"/>
            </a:xfrm>
            <a:prstGeom prst="bentConnector3">
              <a:avLst>
                <a:gd name="adj1" fmla="val 100119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16">
              <a:extLst>
                <a:ext uri="{FF2B5EF4-FFF2-40B4-BE49-F238E27FC236}">
                  <a16:creationId xmlns:a16="http://schemas.microsoft.com/office/drawing/2014/main" id="{51791D1B-C199-A44C-9854-4A731769290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57488" y="5214937"/>
              <a:ext cx="3267072" cy="493897"/>
            </a:xfrm>
            <a:prstGeom prst="bentConnector3">
              <a:avLst>
                <a:gd name="adj1" fmla="val 100291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BEAE6718-532C-DA45-9C12-52AABBE1FD6C}"/>
                </a:ext>
              </a:extLst>
            </p:cNvPr>
            <p:cNvCxnSpPr/>
            <p:nvPr/>
          </p:nvCxnSpPr>
          <p:spPr>
            <a:xfrm>
              <a:off x="4391023" y="5214937"/>
              <a:ext cx="0" cy="4938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FC0D81D5-5690-824B-97DA-A20E9EA61A19}"/>
                </a:ext>
              </a:extLst>
            </p:cNvPr>
            <p:cNvCxnSpPr/>
            <p:nvPr/>
          </p:nvCxnSpPr>
          <p:spPr>
            <a:xfrm>
              <a:off x="7649473" y="5214937"/>
              <a:ext cx="0" cy="4938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39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128419" y="390510"/>
            <a:ext cx="472440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需求分析與使用案例圖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A9D155-F807-4C56-86C5-E9BB6490C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6" b="21548"/>
          <a:stretch/>
        </p:blipFill>
        <p:spPr bwMode="auto">
          <a:xfrm>
            <a:off x="618712" y="1556504"/>
            <a:ext cx="5666678" cy="46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2BD8243-8CCE-48A3-B18F-7489CBB5004A}"/>
              </a:ext>
            </a:extLst>
          </p:cNvPr>
          <p:cNvSpPr txBox="1"/>
          <p:nvPr/>
        </p:nvSpPr>
        <p:spPr>
          <a:xfrm>
            <a:off x="6385131" y="1829099"/>
            <a:ext cx="5287898" cy="378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(</a:t>
            </a:r>
            <a:r>
              <a:rPr lang="en-US" altLang="zh-TW" dirty="0">
                <a:solidFill>
                  <a:srgbClr val="24292F"/>
                </a:solidFill>
                <a:latin typeface="-apple-system"/>
              </a:rPr>
              <a:t>1)</a:t>
            </a:r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管理者可以藉由管理存貨狀態來進貨</a:t>
            </a:r>
            <a:r>
              <a:rPr lang="en-US" altLang="zh-TW" dirty="0">
                <a:solidFill>
                  <a:srgbClr val="24292F"/>
                </a:solidFill>
                <a:latin typeface="-apple-system"/>
              </a:rPr>
              <a:t>,</a:t>
            </a:r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分類與檢視庫存量。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24292F"/>
                </a:solidFill>
                <a:latin typeface="-apple-system"/>
              </a:rPr>
              <a:t>(2)</a:t>
            </a:r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管理者可以藉由同步樣本更新</a:t>
            </a:r>
            <a:r>
              <a:rPr lang="en-US" altLang="zh-TW" dirty="0">
                <a:solidFill>
                  <a:srgbClr val="24292F"/>
                </a:solidFill>
                <a:latin typeface="-apple-system"/>
              </a:rPr>
              <a:t>,</a:t>
            </a:r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讓使用者可以在線上自由穿搭。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24292F"/>
                </a:solidFill>
                <a:latin typeface="-apple-system"/>
              </a:rPr>
              <a:t>(3)</a:t>
            </a:r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客戶透過網路下單可以選擇貨到付款或線上付款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24292F"/>
                </a:solidFill>
                <a:latin typeface="-apple-system"/>
              </a:rPr>
              <a:t>(4)</a:t>
            </a:r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線上付款可以查核帳戶資料對帳。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24292F"/>
                </a:solidFill>
                <a:latin typeface="-apple-system"/>
              </a:rPr>
              <a:t>(5)</a:t>
            </a:r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任何銷售必須更新存貨。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24292F"/>
                </a:solidFill>
                <a:latin typeface="-apple-system"/>
              </a:rPr>
              <a:t>(6)</a:t>
            </a:r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假如顧客使用線上付款</a:t>
            </a:r>
            <a:r>
              <a:rPr lang="en-US" altLang="zh-TW" dirty="0">
                <a:solidFill>
                  <a:srgbClr val="24292F"/>
                </a:solidFill>
                <a:latin typeface="-apple-system"/>
              </a:rPr>
              <a:t>,</a:t>
            </a:r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銷售人員必須先查核帳戶資料。</a:t>
            </a:r>
          </a:p>
        </p:txBody>
      </p:sp>
    </p:spTree>
    <p:extLst>
      <p:ext uri="{BB962C8B-B14F-4D97-AF65-F5344CB8AC3E}">
        <p14:creationId xmlns:p14="http://schemas.microsoft.com/office/powerpoint/2010/main" val="23452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150349" y="233347"/>
            <a:ext cx="4858184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使用案例說明</a:t>
            </a:r>
            <a: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  <a:t> – </a:t>
            </a:r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銷售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3B269C5A-C302-A440-88E5-9B8781AA5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864088"/>
            <a:ext cx="7486649" cy="59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798709" y="320985"/>
            <a:ext cx="414209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循序圖</a:t>
            </a:r>
            <a:r>
              <a:rPr lang="en-US" altLang="zh-TW" sz="3200" b="1" dirty="0">
                <a:solidFill>
                  <a:srgbClr val="24292F"/>
                </a:solidFill>
                <a:latin typeface="-apple-system"/>
              </a:rPr>
              <a:t>– </a:t>
            </a:r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銷售</a:t>
            </a:r>
            <a:endParaRPr lang="zh-TW" altLang="en-US" sz="32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D1ED8-0090-A94E-ABCE-48C29735A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"/>
          <a:stretch/>
        </p:blipFill>
        <p:spPr>
          <a:xfrm>
            <a:off x="1609723" y="905760"/>
            <a:ext cx="8972552" cy="59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755846" y="287478"/>
            <a:ext cx="520095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活動</a:t>
            </a:r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圖</a:t>
            </a:r>
            <a:r>
              <a:rPr lang="en-US" altLang="zh-TW" sz="3200" b="1" dirty="0">
                <a:solidFill>
                  <a:srgbClr val="24292F"/>
                </a:solidFill>
                <a:latin typeface="-apple-system"/>
              </a:rPr>
              <a:t>– </a:t>
            </a:r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銷售</a:t>
            </a:r>
            <a:endParaRPr lang="zh-TW" altLang="en-US" sz="32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0C1474-72B3-C542-BCC8-8513B9698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3" y="1845172"/>
            <a:ext cx="11962737" cy="45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21726" y="304785"/>
            <a:ext cx="6354930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使用案例說明</a:t>
            </a:r>
            <a:r>
              <a:rPr lang="en-US" altLang="zh-TW" sz="3200" b="1" dirty="0">
                <a:solidFill>
                  <a:srgbClr val="24292F"/>
                </a:solidFill>
                <a:latin typeface="-apple-system"/>
              </a:rPr>
              <a:t> – </a:t>
            </a:r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貨到付款</a:t>
            </a:r>
            <a:endParaRPr lang="zh-TW" altLang="en-US" sz="32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73D43587-57BC-3B4E-8819-8740F9A34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43" y="1056538"/>
            <a:ext cx="7961313" cy="58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380554" y="363847"/>
            <a:ext cx="520371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循序圖</a:t>
            </a:r>
            <a:r>
              <a:rPr lang="en-US" altLang="zh-TW" sz="3200" b="1" dirty="0">
                <a:solidFill>
                  <a:srgbClr val="24292F"/>
                </a:solidFill>
                <a:latin typeface="-apple-system"/>
              </a:rPr>
              <a:t>– </a:t>
            </a:r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貨到付款</a:t>
            </a:r>
            <a:endParaRPr lang="zh-TW" altLang="en-US" sz="32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72CB2A-B68E-1C42-A25F-9DC30CEDE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"/>
          <a:stretch/>
        </p:blipFill>
        <p:spPr>
          <a:xfrm>
            <a:off x="1582264" y="948622"/>
            <a:ext cx="9027471" cy="59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1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323404" y="373203"/>
            <a:ext cx="507459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活動</a:t>
            </a:r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圖</a:t>
            </a:r>
            <a:r>
              <a:rPr lang="en-US" altLang="zh-TW" sz="3200" b="1" dirty="0">
                <a:solidFill>
                  <a:srgbClr val="24292F"/>
                </a:solidFill>
                <a:latin typeface="-apple-system"/>
              </a:rPr>
              <a:t>– </a:t>
            </a:r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貨到付款</a:t>
            </a:r>
            <a:endParaRPr lang="zh-TW" altLang="en-US" sz="32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9B95C7-86F0-0046-85E5-007B8EC9D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376"/>
            <a:ext cx="12192000" cy="58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150348" y="233347"/>
            <a:ext cx="6771651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使用案例說明</a:t>
            </a:r>
            <a: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  <a:t> – </a:t>
            </a:r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進貨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圖片 3" descr="一張含有 桌 的圖片&#10;&#10;自動產生的描述">
            <a:extLst>
              <a:ext uri="{FF2B5EF4-FFF2-40B4-BE49-F238E27FC236}">
                <a16:creationId xmlns:a16="http://schemas.microsoft.com/office/drawing/2014/main" id="{CAF60A10-759E-934D-86C4-B145001AE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82" y="914831"/>
            <a:ext cx="8900633" cy="59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798709" y="320985"/>
            <a:ext cx="4159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循序圖</a:t>
            </a:r>
            <a:r>
              <a:rPr lang="en-US" altLang="zh-TW" sz="3200" b="1" dirty="0">
                <a:solidFill>
                  <a:srgbClr val="24292F"/>
                </a:solidFill>
                <a:latin typeface="-apple-system"/>
              </a:rPr>
              <a:t>– </a:t>
            </a:r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進貨</a:t>
            </a:r>
            <a:endParaRPr lang="zh-TW" altLang="en-US" sz="32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7566E6-D1E5-4DB8-A7B6-C9798876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93" y="1304320"/>
            <a:ext cx="8142291" cy="54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5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031006" y="1015824"/>
            <a:ext cx="6858002" cy="4826350"/>
          </a:xfrm>
          <a:prstGeom prst="rect">
            <a:avLst/>
          </a:prstGeom>
        </p:spPr>
      </p:pic>
      <p:sp>
        <p:nvSpPr>
          <p:cNvPr id="28" name="MH_Others_2"/>
          <p:cNvSpPr txBox="1"/>
          <p:nvPr>
            <p:custDataLst>
              <p:tags r:id="rId1"/>
            </p:custDataLst>
          </p:nvPr>
        </p:nvSpPr>
        <p:spPr>
          <a:xfrm rot="5400000">
            <a:off x="9156700" y="1690252"/>
            <a:ext cx="3134194" cy="599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3600" spc="100" dirty="0">
                <a:solidFill>
                  <a:srgbClr val="F38B00"/>
                </a:solidFill>
                <a:ea typeface="华文细黑" panose="02010600040101010101" pitchFamily="2" charset="-122"/>
              </a:rPr>
              <a:t>CONTENTS</a:t>
            </a:r>
            <a:endParaRPr lang="zh-CN" altLang="en-US" sz="3600" spc="100" dirty="0">
              <a:solidFill>
                <a:srgbClr val="F38B00"/>
              </a:solidFill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033062" y="1528760"/>
            <a:ext cx="4389333" cy="573770"/>
            <a:chOff x="4271062" y="2041523"/>
            <a:chExt cx="4389333" cy="573770"/>
          </a:xfrm>
        </p:grpSpPr>
        <p:sp>
          <p:nvSpPr>
            <p:cNvPr id="30" name="MH_Number_1">
              <a:hlinkClick r:id="" action="ppaction://noaction"/>
            </p:cNvPr>
            <p:cNvSpPr/>
            <p:nvPr>
              <p:custDataLst>
                <p:tags r:id="rId5"/>
              </p:custDataLst>
            </p:nvPr>
          </p:nvSpPr>
          <p:spPr>
            <a:xfrm rot="19752126">
              <a:off x="4271062" y="2041523"/>
              <a:ext cx="656537" cy="573770"/>
            </a:xfrm>
            <a:custGeom>
              <a:avLst/>
              <a:gdLst>
                <a:gd name="connsiteX0" fmla="*/ 279534 w 544042"/>
                <a:gd name="connsiteY0" fmla="*/ 0 h 475457"/>
                <a:gd name="connsiteX1" fmla="*/ 544042 w 544042"/>
                <a:gd name="connsiteY1" fmla="*/ 475457 h 475457"/>
                <a:gd name="connsiteX2" fmla="*/ 0 w 544042"/>
                <a:gd name="connsiteY2" fmla="*/ 468961 h 47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042" h="475457">
                  <a:moveTo>
                    <a:pt x="279534" y="0"/>
                  </a:moveTo>
                  <a:lnTo>
                    <a:pt x="544042" y="475457"/>
                  </a:lnTo>
                  <a:lnTo>
                    <a:pt x="0" y="468961"/>
                  </a:lnTo>
                  <a:close/>
                </a:path>
              </a:pathLst>
            </a:custGeom>
            <a:solidFill>
              <a:srgbClr val="F38B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0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01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117095" y="2073553"/>
              <a:ext cx="3543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功能範疇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33062" y="2502730"/>
            <a:ext cx="4389333" cy="573770"/>
            <a:chOff x="4271062" y="3015493"/>
            <a:chExt cx="4389333" cy="573770"/>
          </a:xfrm>
        </p:grpSpPr>
        <p:sp>
          <p:nvSpPr>
            <p:cNvPr id="35" name="MH_Number_2">
              <a:hlinkClick r:id="rId9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 rot="19752126">
              <a:off x="4271062" y="3015493"/>
              <a:ext cx="656537" cy="573770"/>
            </a:xfrm>
            <a:custGeom>
              <a:avLst/>
              <a:gdLst>
                <a:gd name="connsiteX0" fmla="*/ 279534 w 544042"/>
                <a:gd name="connsiteY0" fmla="*/ 0 h 475457"/>
                <a:gd name="connsiteX1" fmla="*/ 544042 w 544042"/>
                <a:gd name="connsiteY1" fmla="*/ 475457 h 475457"/>
                <a:gd name="connsiteX2" fmla="*/ 0 w 544042"/>
                <a:gd name="connsiteY2" fmla="*/ 468961 h 47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042" h="475457">
                  <a:moveTo>
                    <a:pt x="279534" y="0"/>
                  </a:moveTo>
                  <a:lnTo>
                    <a:pt x="544042" y="475457"/>
                  </a:lnTo>
                  <a:lnTo>
                    <a:pt x="0" y="468961"/>
                  </a:lnTo>
                  <a:close/>
                </a:path>
              </a:pathLst>
            </a:custGeom>
            <a:solidFill>
              <a:srgbClr val="F38B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0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17095" y="3043802"/>
              <a:ext cx="3543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系統分析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33062" y="3501288"/>
            <a:ext cx="4389333" cy="573770"/>
            <a:chOff x="4271062" y="3989463"/>
            <a:chExt cx="4389333" cy="573770"/>
          </a:xfrm>
        </p:grpSpPr>
        <p:sp>
          <p:nvSpPr>
            <p:cNvPr id="40" name="MH_Number_3">
              <a:hlinkClick r:id="rId10" action="ppaction://hlinksldjump"/>
            </p:cNvPr>
            <p:cNvSpPr/>
            <p:nvPr>
              <p:custDataLst>
                <p:tags r:id="rId3"/>
              </p:custDataLst>
            </p:nvPr>
          </p:nvSpPr>
          <p:spPr>
            <a:xfrm rot="19752126">
              <a:off x="4271062" y="3989463"/>
              <a:ext cx="656537" cy="573770"/>
            </a:xfrm>
            <a:custGeom>
              <a:avLst/>
              <a:gdLst>
                <a:gd name="connsiteX0" fmla="*/ 279534 w 544042"/>
                <a:gd name="connsiteY0" fmla="*/ 0 h 475457"/>
                <a:gd name="connsiteX1" fmla="*/ 544042 w 544042"/>
                <a:gd name="connsiteY1" fmla="*/ 475457 h 475457"/>
                <a:gd name="connsiteX2" fmla="*/ 0 w 544042"/>
                <a:gd name="connsiteY2" fmla="*/ 468961 h 47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042" h="475457">
                  <a:moveTo>
                    <a:pt x="279534" y="0"/>
                  </a:moveTo>
                  <a:lnTo>
                    <a:pt x="544042" y="475457"/>
                  </a:lnTo>
                  <a:lnTo>
                    <a:pt x="0" y="468961"/>
                  </a:lnTo>
                  <a:close/>
                </a:path>
              </a:pathLst>
            </a:custGeom>
            <a:solidFill>
              <a:srgbClr val="F38B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0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03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117095" y="4036917"/>
              <a:ext cx="3543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系統設計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033062" y="4601549"/>
            <a:ext cx="4389333" cy="573770"/>
            <a:chOff x="4271062" y="4963433"/>
            <a:chExt cx="4389333" cy="573770"/>
          </a:xfrm>
        </p:grpSpPr>
        <p:sp>
          <p:nvSpPr>
            <p:cNvPr id="45" name="MH_Number_4">
              <a:hlinkClick r:id="rId11" action="ppaction://hlinksldjump"/>
            </p:cNvPr>
            <p:cNvSpPr/>
            <p:nvPr>
              <p:custDataLst>
                <p:tags r:id="rId2"/>
              </p:custDataLst>
            </p:nvPr>
          </p:nvSpPr>
          <p:spPr>
            <a:xfrm rot="19752126">
              <a:off x="4271062" y="4963433"/>
              <a:ext cx="656537" cy="573770"/>
            </a:xfrm>
            <a:custGeom>
              <a:avLst/>
              <a:gdLst>
                <a:gd name="connsiteX0" fmla="*/ 279534 w 544042"/>
                <a:gd name="connsiteY0" fmla="*/ 0 h 475457"/>
                <a:gd name="connsiteX1" fmla="*/ 544042 w 544042"/>
                <a:gd name="connsiteY1" fmla="*/ 475457 h 475457"/>
                <a:gd name="connsiteX2" fmla="*/ 0 w 544042"/>
                <a:gd name="connsiteY2" fmla="*/ 468961 h 47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042" h="475457">
                  <a:moveTo>
                    <a:pt x="279534" y="0"/>
                  </a:moveTo>
                  <a:lnTo>
                    <a:pt x="544042" y="475457"/>
                  </a:lnTo>
                  <a:lnTo>
                    <a:pt x="0" y="468961"/>
                  </a:lnTo>
                  <a:close/>
                </a:path>
              </a:pathLst>
            </a:custGeom>
            <a:solidFill>
              <a:srgbClr val="F38B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0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04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117095" y="4995463"/>
              <a:ext cx="3543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使用案例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18" name="文本框 46">
            <a:extLst>
              <a:ext uri="{FF2B5EF4-FFF2-40B4-BE49-F238E27FC236}">
                <a16:creationId xmlns:a16="http://schemas.microsoft.com/office/drawing/2014/main" id="{7AE96636-EB41-944C-8549-9E6D0B8B537A}"/>
              </a:ext>
            </a:extLst>
          </p:cNvPr>
          <p:cNvSpPr txBox="1"/>
          <p:nvPr/>
        </p:nvSpPr>
        <p:spPr>
          <a:xfrm>
            <a:off x="5879095" y="5173546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7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755846" y="287478"/>
            <a:ext cx="438815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活動</a:t>
            </a:r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圖</a:t>
            </a:r>
            <a:r>
              <a:rPr lang="en-US" altLang="zh-TW" sz="3200" b="1" dirty="0">
                <a:solidFill>
                  <a:srgbClr val="24292F"/>
                </a:solidFill>
                <a:latin typeface="-apple-system"/>
              </a:rPr>
              <a:t>– </a:t>
            </a:r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進貨</a:t>
            </a:r>
            <a:endParaRPr lang="zh-TW" altLang="en-US" sz="32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6CE6CF-C0CE-C14B-9C9A-D987A2BA6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" y="1379452"/>
            <a:ext cx="11880112" cy="547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307" y="305556"/>
            <a:ext cx="9310693" cy="65524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1864" y="317459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系統設計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3763" y="2123159"/>
            <a:ext cx="2980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  <a:ea typeface="迷你简准圆" panose="03000509000000000000" pitchFamily="65" charset="-122"/>
              </a:rPr>
              <a:t>PART 03</a:t>
            </a:r>
            <a:endParaRPr lang="zh-CN" altLang="en-US" sz="5400" b="1" dirty="0">
              <a:solidFill>
                <a:schemeClr val="accent2"/>
              </a:solidFill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705469" y="337244"/>
            <a:ext cx="472440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系統環境圖 </a:t>
            </a:r>
            <a: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  <a:t>(DFD)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A74CB1-2D19-4D66-9E45-1C283DB0C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47" y="1091974"/>
            <a:ext cx="9411106" cy="554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6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412506" y="337244"/>
            <a:ext cx="472440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系統環境圖 </a:t>
            </a:r>
            <a: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  <a:t>(DFD)</a:t>
            </a:r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 圖</a:t>
            </a:r>
            <a: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  <a:t>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F22FEA7-FE48-485A-B60D-09ED3484E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913" y="839507"/>
            <a:ext cx="7424200" cy="601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84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576822" y="136978"/>
            <a:ext cx="30383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類別圖（</a:t>
            </a:r>
            <a: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  <a:t>UML</a:t>
            </a:r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2008ED-6FC3-D242-88CC-40776D73C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49" y="721753"/>
            <a:ext cx="6123517" cy="61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0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307" y="305556"/>
            <a:ext cx="9310693" cy="65524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1864" y="317459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使用案例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3763" y="2123159"/>
            <a:ext cx="2980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  <a:ea typeface="迷你简准圆" panose="03000509000000000000" pitchFamily="65" charset="-122"/>
              </a:rPr>
              <a:t>PART 04</a:t>
            </a:r>
            <a:endParaRPr lang="zh-CN" altLang="en-US" sz="5400" b="1" dirty="0">
              <a:solidFill>
                <a:schemeClr val="accent2"/>
              </a:solidFill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9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334982" y="294854"/>
            <a:ext cx="472440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分鏡圖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AF49DB5-9027-4A32-91B4-3E8597DE4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" y="1312083"/>
            <a:ext cx="3979420" cy="53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BE724B1-0124-45E0-BDD9-F641D2D6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41" y="1312083"/>
            <a:ext cx="3979419" cy="530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DE94B4B3-06AB-46D6-BD13-7C99827C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581" y="1312083"/>
            <a:ext cx="3979419" cy="530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1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360754" y="187457"/>
            <a:ext cx="371857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實體關係圖</a:t>
            </a:r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（</a:t>
            </a:r>
            <a:r>
              <a:rPr lang="en-US" altLang="zh-TW" sz="3200" b="1" dirty="0">
                <a:solidFill>
                  <a:srgbClr val="24292F"/>
                </a:solidFill>
                <a:latin typeface="-apple-system"/>
              </a:rPr>
              <a:t>ERD</a:t>
            </a:r>
            <a:r>
              <a:rPr lang="zh-TW" altLang="en-US" sz="3200" b="1" dirty="0">
                <a:solidFill>
                  <a:srgbClr val="24292F"/>
                </a:solidFill>
                <a:latin typeface="-apple-system"/>
              </a:rPr>
              <a:t>）</a:t>
            </a:r>
            <a:endParaRPr lang="zh-TW" altLang="en-US" sz="32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73A66F-F88D-7845-A89A-4DFB2292D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7" y="827201"/>
            <a:ext cx="10892230" cy="60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307" y="305556"/>
            <a:ext cx="9310693" cy="65524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238" y="3167390"/>
            <a:ext cx="674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ea"/>
                <a:ea typeface="+mj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https://github.com/Ting51/Group-9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41497C9-DBB0-4B4F-A85E-2EC190685E61}"/>
              </a:ext>
            </a:extLst>
          </p:cNvPr>
          <p:cNvSpPr txBox="1"/>
          <p:nvPr/>
        </p:nvSpPr>
        <p:spPr>
          <a:xfrm>
            <a:off x="2315213" y="1586984"/>
            <a:ext cx="610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 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連結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85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" r="555"/>
          <a:stretch/>
        </p:blipFill>
        <p:spPr>
          <a:xfrm rot="5400000">
            <a:off x="336566" y="-336566"/>
            <a:ext cx="6858000" cy="75311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61761" y="2598003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Thanks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pic>
        <p:nvPicPr>
          <p:cNvPr id="10" name="Isaac Shepard - Letting G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40229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307" y="305556"/>
            <a:ext cx="9310693" cy="65524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1864" y="317459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功能範疇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3763" y="2123159"/>
            <a:ext cx="2980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  <a:ea typeface="迷你简准圆" panose="03000509000000000000" pitchFamily="65" charset="-122"/>
              </a:rPr>
              <a:t>PART 01</a:t>
            </a:r>
            <a:endParaRPr lang="zh-CN" altLang="en-US" sz="5400" b="1" dirty="0">
              <a:solidFill>
                <a:schemeClr val="accent2"/>
              </a:solidFill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438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75" y="1684336"/>
            <a:ext cx="4925025" cy="4616454"/>
          </a:xfrm>
          <a:prstGeom prst="rect">
            <a:avLst/>
          </a:prstGeom>
        </p:spPr>
      </p:pic>
      <p:pic>
        <p:nvPicPr>
          <p:cNvPr id="30" name="图片占位符 2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0201" y="2289176"/>
            <a:ext cx="3971925" cy="2162175"/>
          </a:xfrm>
        </p:spPr>
      </p:pic>
      <p:grpSp>
        <p:nvGrpSpPr>
          <p:cNvPr id="31" name="组合 30"/>
          <p:cNvGrpSpPr/>
          <p:nvPr/>
        </p:nvGrpSpPr>
        <p:grpSpPr>
          <a:xfrm>
            <a:off x="6376813" y="2104784"/>
            <a:ext cx="4498461" cy="760949"/>
            <a:chOff x="1367579" y="1996834"/>
            <a:chExt cx="4498461" cy="760949"/>
          </a:xfrm>
        </p:grpSpPr>
        <p:grpSp>
          <p:nvGrpSpPr>
            <p:cNvPr id="32" name="组合 31"/>
            <p:cNvGrpSpPr/>
            <p:nvPr/>
          </p:nvGrpSpPr>
          <p:grpSpPr>
            <a:xfrm>
              <a:off x="2123229" y="1996834"/>
              <a:ext cx="3742811" cy="760949"/>
              <a:chOff x="7483989" y="3433235"/>
              <a:chExt cx="3742811" cy="760949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483989" y="3732519"/>
                <a:ext cx="3742811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TW" altLang="en-US" sz="12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整合各式電子商店平台商品，像是</a:t>
                </a:r>
                <a:r>
                  <a:rPr lang="en-US" altLang="zh-TW" sz="12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MUJI</a:t>
                </a:r>
                <a:r>
                  <a:rPr lang="zh-TW" altLang="en-US" sz="12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、</a:t>
                </a:r>
                <a:r>
                  <a:rPr lang="en-US" altLang="zh-TW" sz="12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GU</a:t>
                </a:r>
                <a:r>
                  <a:rPr lang="zh-TW" altLang="en-US" sz="12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等商店，提供使用者一個完整的商品瀏覽介面</a:t>
                </a:r>
                <a:endParaRPr lang="en-US" altLang="zh-TW" sz="12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483989" y="3433235"/>
                <a:ext cx="2050552" cy="36279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TW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整合平台</a:t>
                </a:r>
                <a:endPara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367579" y="2122141"/>
              <a:ext cx="584200" cy="584200"/>
              <a:chOff x="1028700" y="1853169"/>
              <a:chExt cx="787400" cy="7874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1028700" y="1853169"/>
                <a:ext cx="787400" cy="787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5" name="椭圆 11"/>
              <p:cNvSpPr/>
              <p:nvPr/>
            </p:nvSpPr>
            <p:spPr>
              <a:xfrm>
                <a:off x="1237694" y="2062303"/>
                <a:ext cx="369412" cy="369131"/>
              </a:xfrm>
              <a:custGeom>
                <a:avLst/>
                <a:gdLst>
                  <a:gd name="connsiteX0" fmla="*/ 145025 w 331788"/>
                  <a:gd name="connsiteY0" fmla="*/ 104594 h 331536"/>
                  <a:gd name="connsiteX1" fmla="*/ 198438 w 331788"/>
                  <a:gd name="connsiteY1" fmla="*/ 123670 h 331536"/>
                  <a:gd name="connsiteX2" fmla="*/ 198438 w 331788"/>
                  <a:gd name="connsiteY2" fmla="*/ 152614 h 331536"/>
                  <a:gd name="connsiteX3" fmla="*/ 169334 w 331788"/>
                  <a:gd name="connsiteY3" fmla="*/ 152614 h 331536"/>
                  <a:gd name="connsiteX4" fmla="*/ 113771 w 331788"/>
                  <a:gd name="connsiteY4" fmla="*/ 167085 h 331536"/>
                  <a:gd name="connsiteX5" fmla="*/ 51594 w 331788"/>
                  <a:gd name="connsiteY5" fmla="*/ 227603 h 331536"/>
                  <a:gd name="connsiteX6" fmla="*/ 41010 w 331788"/>
                  <a:gd name="connsiteY6" fmla="*/ 253915 h 331536"/>
                  <a:gd name="connsiteX7" fmla="*/ 51594 w 331788"/>
                  <a:gd name="connsiteY7" fmla="*/ 280228 h 331536"/>
                  <a:gd name="connsiteX8" fmla="*/ 105833 w 331788"/>
                  <a:gd name="connsiteY8" fmla="*/ 280228 h 331536"/>
                  <a:gd name="connsiteX9" fmla="*/ 121708 w 331788"/>
                  <a:gd name="connsiteY9" fmla="*/ 263125 h 331536"/>
                  <a:gd name="connsiteX10" fmla="*/ 150813 w 331788"/>
                  <a:gd name="connsiteY10" fmla="*/ 263125 h 331536"/>
                  <a:gd name="connsiteX11" fmla="*/ 150813 w 331788"/>
                  <a:gd name="connsiteY11" fmla="*/ 292068 h 331536"/>
                  <a:gd name="connsiteX12" fmla="*/ 134938 w 331788"/>
                  <a:gd name="connsiteY12" fmla="*/ 309171 h 331536"/>
                  <a:gd name="connsiteX13" fmla="*/ 78052 w 331788"/>
                  <a:gd name="connsiteY13" fmla="*/ 331536 h 331536"/>
                  <a:gd name="connsiteX14" fmla="*/ 22489 w 331788"/>
                  <a:gd name="connsiteY14" fmla="*/ 309171 h 331536"/>
                  <a:gd name="connsiteX15" fmla="*/ 0 w 331788"/>
                  <a:gd name="connsiteY15" fmla="*/ 253915 h 331536"/>
                  <a:gd name="connsiteX16" fmla="*/ 22489 w 331788"/>
                  <a:gd name="connsiteY16" fmla="*/ 198660 h 331536"/>
                  <a:gd name="connsiteX17" fmla="*/ 84666 w 331788"/>
                  <a:gd name="connsiteY17" fmla="*/ 136826 h 331536"/>
                  <a:gd name="connsiteX18" fmla="*/ 145025 w 331788"/>
                  <a:gd name="connsiteY18" fmla="*/ 104594 h 331536"/>
                  <a:gd name="connsiteX19" fmla="*/ 254829 w 331788"/>
                  <a:gd name="connsiteY19" fmla="*/ 43 h 331536"/>
                  <a:gd name="connsiteX20" fmla="*/ 309472 w 331788"/>
                  <a:gd name="connsiteY20" fmla="*/ 24739 h 331536"/>
                  <a:gd name="connsiteX21" fmla="*/ 331788 w 331788"/>
                  <a:gd name="connsiteY21" fmla="*/ 80057 h 331536"/>
                  <a:gd name="connsiteX22" fmla="*/ 309472 w 331788"/>
                  <a:gd name="connsiteY22" fmla="*/ 135376 h 331536"/>
                  <a:gd name="connsiteX23" fmla="*/ 242522 w 331788"/>
                  <a:gd name="connsiteY23" fmla="*/ 199914 h 331536"/>
                  <a:gd name="connsiteX24" fmla="*/ 180823 w 331788"/>
                  <a:gd name="connsiteY24" fmla="*/ 231524 h 331536"/>
                  <a:gd name="connsiteX25" fmla="*/ 134877 w 331788"/>
                  <a:gd name="connsiteY25" fmla="*/ 210451 h 331536"/>
                  <a:gd name="connsiteX26" fmla="*/ 134877 w 331788"/>
                  <a:gd name="connsiteY26" fmla="*/ 181474 h 331536"/>
                  <a:gd name="connsiteX27" fmla="*/ 163757 w 331788"/>
                  <a:gd name="connsiteY27" fmla="*/ 181474 h 331536"/>
                  <a:gd name="connsiteX28" fmla="*/ 213641 w 331788"/>
                  <a:gd name="connsiteY28" fmla="*/ 170937 h 331536"/>
                  <a:gd name="connsiteX29" fmla="*/ 280591 w 331788"/>
                  <a:gd name="connsiteY29" fmla="*/ 106399 h 331536"/>
                  <a:gd name="connsiteX30" fmla="*/ 291093 w 331788"/>
                  <a:gd name="connsiteY30" fmla="*/ 80057 h 331536"/>
                  <a:gd name="connsiteX31" fmla="*/ 280591 w 331788"/>
                  <a:gd name="connsiteY31" fmla="*/ 53715 h 331536"/>
                  <a:gd name="connsiteX32" fmla="*/ 232020 w 331788"/>
                  <a:gd name="connsiteY32" fmla="*/ 49764 h 331536"/>
                  <a:gd name="connsiteX33" fmla="*/ 211016 w 331788"/>
                  <a:gd name="connsiteY33" fmla="*/ 70838 h 331536"/>
                  <a:gd name="connsiteX34" fmla="*/ 182135 w 331788"/>
                  <a:gd name="connsiteY34" fmla="*/ 70838 h 331536"/>
                  <a:gd name="connsiteX35" fmla="*/ 182135 w 331788"/>
                  <a:gd name="connsiteY35" fmla="*/ 41861 h 331536"/>
                  <a:gd name="connsiteX36" fmla="*/ 203139 w 331788"/>
                  <a:gd name="connsiteY36" fmla="*/ 20788 h 331536"/>
                  <a:gd name="connsiteX37" fmla="*/ 254829 w 331788"/>
                  <a:gd name="connsiteY37" fmla="*/ 43 h 331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31788" h="331536">
                    <a:moveTo>
                      <a:pt x="145025" y="104594"/>
                    </a:moveTo>
                    <a:cubicBezTo>
                      <a:pt x="164703" y="102292"/>
                      <a:pt x="183224" y="108541"/>
                      <a:pt x="198438" y="123670"/>
                    </a:cubicBezTo>
                    <a:cubicBezTo>
                      <a:pt x="206375" y="131564"/>
                      <a:pt x="206375" y="144720"/>
                      <a:pt x="198438" y="152614"/>
                    </a:cubicBezTo>
                    <a:cubicBezTo>
                      <a:pt x="190500" y="160507"/>
                      <a:pt x="177271" y="160507"/>
                      <a:pt x="169334" y="152614"/>
                    </a:cubicBezTo>
                    <a:cubicBezTo>
                      <a:pt x="150813" y="135511"/>
                      <a:pt x="127000" y="153929"/>
                      <a:pt x="113771" y="167085"/>
                    </a:cubicBezTo>
                    <a:cubicBezTo>
                      <a:pt x="113771" y="167085"/>
                      <a:pt x="113771" y="167085"/>
                      <a:pt x="51594" y="227603"/>
                    </a:cubicBezTo>
                    <a:cubicBezTo>
                      <a:pt x="44979" y="234181"/>
                      <a:pt x="41010" y="243391"/>
                      <a:pt x="41010" y="253915"/>
                    </a:cubicBezTo>
                    <a:cubicBezTo>
                      <a:pt x="41010" y="263125"/>
                      <a:pt x="44979" y="272334"/>
                      <a:pt x="51594" y="280228"/>
                    </a:cubicBezTo>
                    <a:cubicBezTo>
                      <a:pt x="66146" y="294699"/>
                      <a:pt x="89958" y="294699"/>
                      <a:pt x="105833" y="280228"/>
                    </a:cubicBezTo>
                    <a:cubicBezTo>
                      <a:pt x="105833" y="280228"/>
                      <a:pt x="105833" y="280228"/>
                      <a:pt x="121708" y="263125"/>
                    </a:cubicBezTo>
                    <a:cubicBezTo>
                      <a:pt x="129646" y="255231"/>
                      <a:pt x="142875" y="255231"/>
                      <a:pt x="150813" y="263125"/>
                    </a:cubicBezTo>
                    <a:cubicBezTo>
                      <a:pt x="158750" y="271018"/>
                      <a:pt x="158750" y="284174"/>
                      <a:pt x="150813" y="292068"/>
                    </a:cubicBezTo>
                    <a:cubicBezTo>
                      <a:pt x="150813" y="292068"/>
                      <a:pt x="150813" y="292068"/>
                      <a:pt x="134938" y="309171"/>
                    </a:cubicBezTo>
                    <a:cubicBezTo>
                      <a:pt x="119062" y="323643"/>
                      <a:pt x="99219" y="331536"/>
                      <a:pt x="78052" y="331536"/>
                    </a:cubicBezTo>
                    <a:cubicBezTo>
                      <a:pt x="58208" y="331536"/>
                      <a:pt x="38364" y="323643"/>
                      <a:pt x="22489" y="309171"/>
                    </a:cubicBezTo>
                    <a:cubicBezTo>
                      <a:pt x="7937" y="294699"/>
                      <a:pt x="0" y="274965"/>
                      <a:pt x="0" y="253915"/>
                    </a:cubicBezTo>
                    <a:cubicBezTo>
                      <a:pt x="0" y="232866"/>
                      <a:pt x="7937" y="213132"/>
                      <a:pt x="22489" y="198660"/>
                    </a:cubicBezTo>
                    <a:cubicBezTo>
                      <a:pt x="22489" y="198660"/>
                      <a:pt x="22489" y="198660"/>
                      <a:pt x="84666" y="136826"/>
                    </a:cubicBezTo>
                    <a:cubicBezTo>
                      <a:pt x="104510" y="117750"/>
                      <a:pt x="125346" y="106896"/>
                      <a:pt x="145025" y="104594"/>
                    </a:cubicBezTo>
                    <a:close/>
                    <a:moveTo>
                      <a:pt x="254829" y="43"/>
                    </a:moveTo>
                    <a:cubicBezTo>
                      <a:pt x="273700" y="702"/>
                      <a:pt x="293063" y="8934"/>
                      <a:pt x="309472" y="24739"/>
                    </a:cubicBezTo>
                    <a:cubicBezTo>
                      <a:pt x="323912" y="39227"/>
                      <a:pt x="331788" y="58984"/>
                      <a:pt x="331788" y="80057"/>
                    </a:cubicBezTo>
                    <a:cubicBezTo>
                      <a:pt x="331788" y="101131"/>
                      <a:pt x="323912" y="120887"/>
                      <a:pt x="309472" y="135376"/>
                    </a:cubicBezTo>
                    <a:cubicBezTo>
                      <a:pt x="309472" y="135376"/>
                      <a:pt x="309472" y="135376"/>
                      <a:pt x="242522" y="199914"/>
                    </a:cubicBezTo>
                    <a:cubicBezTo>
                      <a:pt x="222831" y="220987"/>
                      <a:pt x="201827" y="231524"/>
                      <a:pt x="180823" y="231524"/>
                    </a:cubicBezTo>
                    <a:cubicBezTo>
                      <a:pt x="165070" y="231524"/>
                      <a:pt x="149317" y="223622"/>
                      <a:pt x="134877" y="210451"/>
                    </a:cubicBezTo>
                    <a:cubicBezTo>
                      <a:pt x="127000" y="202548"/>
                      <a:pt x="127000" y="189377"/>
                      <a:pt x="134877" y="181474"/>
                    </a:cubicBezTo>
                    <a:cubicBezTo>
                      <a:pt x="142753" y="173572"/>
                      <a:pt x="155881" y="173572"/>
                      <a:pt x="163757" y="181474"/>
                    </a:cubicBezTo>
                    <a:cubicBezTo>
                      <a:pt x="170321" y="186743"/>
                      <a:pt x="184761" y="201231"/>
                      <a:pt x="213641" y="170937"/>
                    </a:cubicBezTo>
                    <a:cubicBezTo>
                      <a:pt x="213641" y="170937"/>
                      <a:pt x="213641" y="170937"/>
                      <a:pt x="280591" y="106399"/>
                    </a:cubicBezTo>
                    <a:cubicBezTo>
                      <a:pt x="287155" y="98497"/>
                      <a:pt x="291093" y="89277"/>
                      <a:pt x="291093" y="80057"/>
                    </a:cubicBezTo>
                    <a:cubicBezTo>
                      <a:pt x="291093" y="69520"/>
                      <a:pt x="287155" y="60301"/>
                      <a:pt x="280591" y="53715"/>
                    </a:cubicBezTo>
                    <a:cubicBezTo>
                      <a:pt x="267464" y="40544"/>
                      <a:pt x="246460" y="33959"/>
                      <a:pt x="232020" y="49764"/>
                    </a:cubicBezTo>
                    <a:cubicBezTo>
                      <a:pt x="232020" y="49764"/>
                      <a:pt x="232020" y="49764"/>
                      <a:pt x="211016" y="70838"/>
                    </a:cubicBezTo>
                    <a:cubicBezTo>
                      <a:pt x="203139" y="78740"/>
                      <a:pt x="190012" y="78740"/>
                      <a:pt x="182135" y="70838"/>
                    </a:cubicBezTo>
                    <a:cubicBezTo>
                      <a:pt x="174259" y="62935"/>
                      <a:pt x="174259" y="49764"/>
                      <a:pt x="182135" y="41861"/>
                    </a:cubicBezTo>
                    <a:cubicBezTo>
                      <a:pt x="182135" y="41861"/>
                      <a:pt x="182135" y="41861"/>
                      <a:pt x="203139" y="20788"/>
                    </a:cubicBezTo>
                    <a:cubicBezTo>
                      <a:pt x="217579" y="6300"/>
                      <a:pt x="235958" y="-615"/>
                      <a:pt x="254829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376813" y="3352559"/>
            <a:ext cx="4498461" cy="760949"/>
            <a:chOff x="1367579" y="1996834"/>
            <a:chExt cx="4498461" cy="760949"/>
          </a:xfrm>
        </p:grpSpPr>
        <p:grpSp>
          <p:nvGrpSpPr>
            <p:cNvPr id="39" name="组合 38"/>
            <p:cNvGrpSpPr/>
            <p:nvPr/>
          </p:nvGrpSpPr>
          <p:grpSpPr>
            <a:xfrm>
              <a:off x="2123229" y="1996834"/>
              <a:ext cx="3742811" cy="760949"/>
              <a:chOff x="7483989" y="3433235"/>
              <a:chExt cx="3742811" cy="760949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7483989" y="3732519"/>
                <a:ext cx="3742811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TW" altLang="en-US" sz="12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根據使用者的商品去和</a:t>
                </a:r>
                <a:r>
                  <a:rPr lang="en-US" altLang="zh-TW" sz="12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VR</a:t>
                </a:r>
                <a:r>
                  <a:rPr lang="zh-TW" altLang="en-US" sz="12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做結合，提供線上穿搭的功能，減少消費者購物後的尺寸或是風格不搭等問題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7483989" y="3433235"/>
                <a:ext cx="2050552" cy="36279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TW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結合擴增實境</a:t>
                </a:r>
                <a:endPara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367579" y="2122141"/>
              <a:ext cx="584200" cy="584200"/>
              <a:chOff x="1028700" y="1853169"/>
              <a:chExt cx="787400" cy="78740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1028700" y="1853169"/>
                <a:ext cx="787400" cy="787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椭圆 18"/>
              <p:cNvSpPr/>
              <p:nvPr/>
            </p:nvSpPr>
            <p:spPr>
              <a:xfrm>
                <a:off x="1242536" y="2062163"/>
                <a:ext cx="359727" cy="369412"/>
              </a:xfrm>
              <a:custGeom>
                <a:avLst/>
                <a:gdLst>
                  <a:gd name="connsiteX0" fmla="*/ 5145 w 317509"/>
                  <a:gd name="connsiteY0" fmla="*/ 226044 h 326057"/>
                  <a:gd name="connsiteX1" fmla="*/ 69467 w 317509"/>
                  <a:gd name="connsiteY1" fmla="*/ 226044 h 326057"/>
                  <a:gd name="connsiteX2" fmla="*/ 74613 w 317509"/>
                  <a:gd name="connsiteY2" fmla="*/ 231240 h 326057"/>
                  <a:gd name="connsiteX3" fmla="*/ 74613 w 317509"/>
                  <a:gd name="connsiteY3" fmla="*/ 322160 h 326057"/>
                  <a:gd name="connsiteX4" fmla="*/ 69467 w 317509"/>
                  <a:gd name="connsiteY4" fmla="*/ 326057 h 326057"/>
                  <a:gd name="connsiteX5" fmla="*/ 5145 w 317509"/>
                  <a:gd name="connsiteY5" fmla="*/ 326057 h 326057"/>
                  <a:gd name="connsiteX6" fmla="*/ 0 w 317509"/>
                  <a:gd name="connsiteY6" fmla="*/ 322160 h 326057"/>
                  <a:gd name="connsiteX7" fmla="*/ 0 w 317509"/>
                  <a:gd name="connsiteY7" fmla="*/ 231240 h 326057"/>
                  <a:gd name="connsiteX8" fmla="*/ 5145 w 317509"/>
                  <a:gd name="connsiteY8" fmla="*/ 226044 h 326057"/>
                  <a:gd name="connsiteX9" fmla="*/ 119555 w 317509"/>
                  <a:gd name="connsiteY9" fmla="*/ 156194 h 326057"/>
                  <a:gd name="connsiteX10" fmla="*/ 185245 w 317509"/>
                  <a:gd name="connsiteY10" fmla="*/ 156194 h 326057"/>
                  <a:gd name="connsiteX11" fmla="*/ 190500 w 317509"/>
                  <a:gd name="connsiteY11" fmla="*/ 161381 h 326057"/>
                  <a:gd name="connsiteX12" fmla="*/ 190500 w 317509"/>
                  <a:gd name="connsiteY12" fmla="*/ 322167 h 326057"/>
                  <a:gd name="connsiteX13" fmla="*/ 185245 w 317509"/>
                  <a:gd name="connsiteY13" fmla="*/ 326057 h 326057"/>
                  <a:gd name="connsiteX14" fmla="*/ 119555 w 317509"/>
                  <a:gd name="connsiteY14" fmla="*/ 326057 h 326057"/>
                  <a:gd name="connsiteX15" fmla="*/ 114300 w 317509"/>
                  <a:gd name="connsiteY15" fmla="*/ 322167 h 326057"/>
                  <a:gd name="connsiteX16" fmla="*/ 114300 w 317509"/>
                  <a:gd name="connsiteY16" fmla="*/ 161381 h 326057"/>
                  <a:gd name="connsiteX17" fmla="*/ 119555 w 317509"/>
                  <a:gd name="connsiteY17" fmla="*/ 156194 h 326057"/>
                  <a:gd name="connsiteX18" fmla="*/ 258042 w 317509"/>
                  <a:gd name="connsiteY18" fmla="*/ 2909 h 326057"/>
                  <a:gd name="connsiteX19" fmla="*/ 265835 w 317509"/>
                  <a:gd name="connsiteY19" fmla="*/ 2909 h 326057"/>
                  <a:gd name="connsiteX20" fmla="*/ 316491 w 317509"/>
                  <a:gd name="connsiteY20" fmla="*/ 89512 h 326057"/>
                  <a:gd name="connsiteX21" fmla="*/ 311295 w 317509"/>
                  <a:gd name="connsiteY21" fmla="*/ 97268 h 326057"/>
                  <a:gd name="connsiteX22" fmla="*/ 294410 w 317509"/>
                  <a:gd name="connsiteY22" fmla="*/ 97268 h 326057"/>
                  <a:gd name="connsiteX23" fmla="*/ 294410 w 317509"/>
                  <a:gd name="connsiteY23" fmla="*/ 322178 h 326057"/>
                  <a:gd name="connsiteX24" fmla="*/ 289214 w 317509"/>
                  <a:gd name="connsiteY24" fmla="*/ 326056 h 326057"/>
                  <a:gd name="connsiteX25" fmla="*/ 234662 w 317509"/>
                  <a:gd name="connsiteY25" fmla="*/ 326056 h 326057"/>
                  <a:gd name="connsiteX26" fmla="*/ 229467 w 317509"/>
                  <a:gd name="connsiteY26" fmla="*/ 322178 h 326057"/>
                  <a:gd name="connsiteX27" fmla="*/ 229467 w 317509"/>
                  <a:gd name="connsiteY27" fmla="*/ 97268 h 326057"/>
                  <a:gd name="connsiteX28" fmla="*/ 212581 w 317509"/>
                  <a:gd name="connsiteY28" fmla="*/ 97268 h 326057"/>
                  <a:gd name="connsiteX29" fmla="*/ 207386 w 317509"/>
                  <a:gd name="connsiteY29" fmla="*/ 89512 h 326057"/>
                  <a:gd name="connsiteX30" fmla="*/ 258042 w 317509"/>
                  <a:gd name="connsiteY30" fmla="*/ 2909 h 32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17509" h="326057">
                    <a:moveTo>
                      <a:pt x="5145" y="226044"/>
                    </a:moveTo>
                    <a:cubicBezTo>
                      <a:pt x="69467" y="226044"/>
                      <a:pt x="69467" y="226044"/>
                      <a:pt x="69467" y="226044"/>
                    </a:cubicBezTo>
                    <a:cubicBezTo>
                      <a:pt x="72040" y="226044"/>
                      <a:pt x="74613" y="228642"/>
                      <a:pt x="74613" y="231240"/>
                    </a:cubicBezTo>
                    <a:cubicBezTo>
                      <a:pt x="74613" y="322160"/>
                      <a:pt x="74613" y="322160"/>
                      <a:pt x="74613" y="322160"/>
                    </a:cubicBezTo>
                    <a:cubicBezTo>
                      <a:pt x="74613" y="324758"/>
                      <a:pt x="72040" y="326057"/>
                      <a:pt x="69467" y="326057"/>
                    </a:cubicBezTo>
                    <a:cubicBezTo>
                      <a:pt x="5145" y="326057"/>
                      <a:pt x="5145" y="326057"/>
                      <a:pt x="5145" y="326057"/>
                    </a:cubicBezTo>
                    <a:cubicBezTo>
                      <a:pt x="2573" y="326057"/>
                      <a:pt x="0" y="324758"/>
                      <a:pt x="0" y="322160"/>
                    </a:cubicBezTo>
                    <a:cubicBezTo>
                      <a:pt x="0" y="231240"/>
                      <a:pt x="0" y="231240"/>
                      <a:pt x="0" y="231240"/>
                    </a:cubicBezTo>
                    <a:cubicBezTo>
                      <a:pt x="0" y="228642"/>
                      <a:pt x="2573" y="226044"/>
                      <a:pt x="5145" y="226044"/>
                    </a:cubicBezTo>
                    <a:close/>
                    <a:moveTo>
                      <a:pt x="119555" y="156194"/>
                    </a:moveTo>
                    <a:cubicBezTo>
                      <a:pt x="119555" y="156194"/>
                      <a:pt x="119555" y="156194"/>
                      <a:pt x="185245" y="156194"/>
                    </a:cubicBezTo>
                    <a:cubicBezTo>
                      <a:pt x="187872" y="156194"/>
                      <a:pt x="190500" y="158787"/>
                      <a:pt x="190500" y="161381"/>
                    </a:cubicBezTo>
                    <a:cubicBezTo>
                      <a:pt x="190500" y="161381"/>
                      <a:pt x="190500" y="161381"/>
                      <a:pt x="190500" y="322167"/>
                    </a:cubicBezTo>
                    <a:cubicBezTo>
                      <a:pt x="190500" y="324760"/>
                      <a:pt x="187872" y="326057"/>
                      <a:pt x="185245" y="326057"/>
                    </a:cubicBezTo>
                    <a:cubicBezTo>
                      <a:pt x="185245" y="326057"/>
                      <a:pt x="185245" y="326057"/>
                      <a:pt x="119555" y="326057"/>
                    </a:cubicBezTo>
                    <a:cubicBezTo>
                      <a:pt x="116927" y="326057"/>
                      <a:pt x="114300" y="324760"/>
                      <a:pt x="114300" y="322167"/>
                    </a:cubicBezTo>
                    <a:cubicBezTo>
                      <a:pt x="114300" y="322167"/>
                      <a:pt x="114300" y="322167"/>
                      <a:pt x="114300" y="161381"/>
                    </a:cubicBezTo>
                    <a:cubicBezTo>
                      <a:pt x="114300" y="158787"/>
                      <a:pt x="116927" y="156194"/>
                      <a:pt x="119555" y="156194"/>
                    </a:cubicBezTo>
                    <a:close/>
                    <a:moveTo>
                      <a:pt x="258042" y="2909"/>
                    </a:moveTo>
                    <a:cubicBezTo>
                      <a:pt x="259341" y="-969"/>
                      <a:pt x="263237" y="-969"/>
                      <a:pt x="265835" y="2909"/>
                    </a:cubicBezTo>
                    <a:cubicBezTo>
                      <a:pt x="265835" y="2909"/>
                      <a:pt x="265835" y="2909"/>
                      <a:pt x="316491" y="89512"/>
                    </a:cubicBezTo>
                    <a:cubicBezTo>
                      <a:pt x="319088" y="93390"/>
                      <a:pt x="316491" y="97268"/>
                      <a:pt x="311295" y="97268"/>
                    </a:cubicBezTo>
                    <a:cubicBezTo>
                      <a:pt x="311295" y="97268"/>
                      <a:pt x="311295" y="97268"/>
                      <a:pt x="294410" y="97268"/>
                    </a:cubicBezTo>
                    <a:cubicBezTo>
                      <a:pt x="294410" y="97268"/>
                      <a:pt x="294410" y="97268"/>
                      <a:pt x="294410" y="322178"/>
                    </a:cubicBezTo>
                    <a:cubicBezTo>
                      <a:pt x="294410" y="324763"/>
                      <a:pt x="291812" y="326056"/>
                      <a:pt x="289214" y="326056"/>
                    </a:cubicBezTo>
                    <a:cubicBezTo>
                      <a:pt x="289214" y="326056"/>
                      <a:pt x="289214" y="326056"/>
                      <a:pt x="234662" y="326056"/>
                    </a:cubicBezTo>
                    <a:cubicBezTo>
                      <a:pt x="232064" y="326056"/>
                      <a:pt x="229467" y="324763"/>
                      <a:pt x="229467" y="322178"/>
                    </a:cubicBezTo>
                    <a:cubicBezTo>
                      <a:pt x="229467" y="322178"/>
                      <a:pt x="229467" y="322178"/>
                      <a:pt x="229467" y="97268"/>
                    </a:cubicBezTo>
                    <a:cubicBezTo>
                      <a:pt x="229467" y="97268"/>
                      <a:pt x="229467" y="97268"/>
                      <a:pt x="212581" y="97268"/>
                    </a:cubicBezTo>
                    <a:cubicBezTo>
                      <a:pt x="207386" y="97268"/>
                      <a:pt x="204788" y="93390"/>
                      <a:pt x="207386" y="89512"/>
                    </a:cubicBezTo>
                    <a:cubicBezTo>
                      <a:pt x="207386" y="89512"/>
                      <a:pt x="207386" y="89512"/>
                      <a:pt x="258042" y="290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376813" y="4600334"/>
            <a:ext cx="4498461" cy="709507"/>
            <a:chOff x="1367579" y="1996834"/>
            <a:chExt cx="4498461" cy="709507"/>
          </a:xfrm>
        </p:grpSpPr>
        <p:grpSp>
          <p:nvGrpSpPr>
            <p:cNvPr id="46" name="组合 45"/>
            <p:cNvGrpSpPr/>
            <p:nvPr/>
          </p:nvGrpSpPr>
          <p:grpSpPr>
            <a:xfrm>
              <a:off x="2123229" y="1996834"/>
              <a:ext cx="3742811" cy="594429"/>
              <a:chOff x="7483989" y="3433235"/>
              <a:chExt cx="3742811" cy="594429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7483989" y="3732519"/>
                <a:ext cx="3742811" cy="2951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TW" altLang="en-US" sz="12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整合各大服飾品牌，提供多樣化的選擇及購買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483989" y="3433235"/>
                <a:ext cx="2050552" cy="36279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TW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結合各品牌</a:t>
                </a:r>
                <a:endPara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367579" y="2122141"/>
              <a:ext cx="584200" cy="584200"/>
              <a:chOff x="1028700" y="1853169"/>
              <a:chExt cx="787400" cy="78740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028700" y="1853169"/>
                <a:ext cx="787400" cy="787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椭圆 25"/>
              <p:cNvSpPr/>
              <p:nvPr/>
            </p:nvSpPr>
            <p:spPr>
              <a:xfrm>
                <a:off x="1303038" y="2062163"/>
                <a:ext cx="238724" cy="369412"/>
              </a:xfrm>
              <a:custGeom>
                <a:avLst/>
                <a:gdLst>
                  <a:gd name="connsiteX0" fmla="*/ 108744 w 217488"/>
                  <a:gd name="connsiteY0" fmla="*/ 74613 h 336550"/>
                  <a:gd name="connsiteX1" fmla="*/ 144463 w 217488"/>
                  <a:gd name="connsiteY1" fmla="*/ 108745 h 336550"/>
                  <a:gd name="connsiteX2" fmla="*/ 108744 w 217488"/>
                  <a:gd name="connsiteY2" fmla="*/ 142877 h 336550"/>
                  <a:gd name="connsiteX3" fmla="*/ 73025 w 217488"/>
                  <a:gd name="connsiteY3" fmla="*/ 108745 h 336550"/>
                  <a:gd name="connsiteX4" fmla="*/ 108744 w 217488"/>
                  <a:gd name="connsiteY4" fmla="*/ 74613 h 336550"/>
                  <a:gd name="connsiteX5" fmla="*/ 108745 w 217488"/>
                  <a:gd name="connsiteY5" fmla="*/ 20638 h 336550"/>
                  <a:gd name="connsiteX6" fmla="*/ 20638 w 217488"/>
                  <a:gd name="connsiteY6" fmla="*/ 109181 h 336550"/>
                  <a:gd name="connsiteX7" fmla="*/ 108745 w 217488"/>
                  <a:gd name="connsiteY7" fmla="*/ 273051 h 336550"/>
                  <a:gd name="connsiteX8" fmla="*/ 196851 w 217488"/>
                  <a:gd name="connsiteY8" fmla="*/ 109181 h 336550"/>
                  <a:gd name="connsiteX9" fmla="*/ 108745 w 217488"/>
                  <a:gd name="connsiteY9" fmla="*/ 20638 h 336550"/>
                  <a:gd name="connsiteX10" fmla="*/ 108744 w 217488"/>
                  <a:gd name="connsiteY10" fmla="*/ 0 h 336550"/>
                  <a:gd name="connsiteX11" fmla="*/ 217488 w 217488"/>
                  <a:gd name="connsiteY11" fmla="*/ 109116 h 336550"/>
                  <a:gd name="connsiteX12" fmla="*/ 121846 w 217488"/>
                  <a:gd name="connsiteY12" fmla="*/ 289223 h 336550"/>
                  <a:gd name="connsiteX13" fmla="*/ 110054 w 217488"/>
                  <a:gd name="connsiteY13" fmla="*/ 304999 h 336550"/>
                  <a:gd name="connsiteX14" fmla="*/ 200456 w 217488"/>
                  <a:gd name="connsiteY14" fmla="*/ 320774 h 336550"/>
                  <a:gd name="connsiteX15" fmla="*/ 108744 w 217488"/>
                  <a:gd name="connsiteY15" fmla="*/ 336550 h 336550"/>
                  <a:gd name="connsiteX16" fmla="*/ 17032 w 217488"/>
                  <a:gd name="connsiteY16" fmla="*/ 320774 h 336550"/>
                  <a:gd name="connsiteX17" fmla="*/ 107434 w 217488"/>
                  <a:gd name="connsiteY17" fmla="*/ 304999 h 336550"/>
                  <a:gd name="connsiteX18" fmla="*/ 95642 w 217488"/>
                  <a:gd name="connsiteY18" fmla="*/ 289223 h 336550"/>
                  <a:gd name="connsiteX19" fmla="*/ 0 w 217488"/>
                  <a:gd name="connsiteY19" fmla="*/ 109116 h 336550"/>
                  <a:gd name="connsiteX20" fmla="*/ 108744 w 217488"/>
                  <a:gd name="connsiteY20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7488" h="336550">
                    <a:moveTo>
                      <a:pt x="108744" y="74613"/>
                    </a:moveTo>
                    <a:cubicBezTo>
                      <a:pt x="128471" y="74613"/>
                      <a:pt x="144463" y="89894"/>
                      <a:pt x="144463" y="108745"/>
                    </a:cubicBezTo>
                    <a:cubicBezTo>
                      <a:pt x="144463" y="127596"/>
                      <a:pt x="128471" y="142877"/>
                      <a:pt x="108744" y="142877"/>
                    </a:cubicBezTo>
                    <a:cubicBezTo>
                      <a:pt x="89017" y="142877"/>
                      <a:pt x="73025" y="127596"/>
                      <a:pt x="73025" y="108745"/>
                    </a:cubicBezTo>
                    <a:cubicBezTo>
                      <a:pt x="73025" y="89894"/>
                      <a:pt x="89017" y="74613"/>
                      <a:pt x="108744" y="74613"/>
                    </a:cubicBezTo>
                    <a:close/>
                    <a:moveTo>
                      <a:pt x="108745" y="20638"/>
                    </a:moveTo>
                    <a:cubicBezTo>
                      <a:pt x="54829" y="20638"/>
                      <a:pt x="20638" y="54998"/>
                      <a:pt x="20638" y="109181"/>
                    </a:cubicBezTo>
                    <a:cubicBezTo>
                      <a:pt x="20638" y="146184"/>
                      <a:pt x="71924" y="225476"/>
                      <a:pt x="108745" y="273051"/>
                    </a:cubicBezTo>
                    <a:cubicBezTo>
                      <a:pt x="153455" y="214904"/>
                      <a:pt x="196851" y="142219"/>
                      <a:pt x="196851" y="109181"/>
                    </a:cubicBezTo>
                    <a:cubicBezTo>
                      <a:pt x="196851" y="54998"/>
                      <a:pt x="162660" y="20638"/>
                      <a:pt x="108745" y="20638"/>
                    </a:cubicBezTo>
                    <a:close/>
                    <a:moveTo>
                      <a:pt x="108744" y="0"/>
                    </a:moveTo>
                    <a:cubicBezTo>
                      <a:pt x="174252" y="0"/>
                      <a:pt x="217488" y="43383"/>
                      <a:pt x="217488" y="109116"/>
                    </a:cubicBezTo>
                    <a:cubicBezTo>
                      <a:pt x="217488" y="165646"/>
                      <a:pt x="132327" y="276076"/>
                      <a:pt x="121846" y="289223"/>
                    </a:cubicBezTo>
                    <a:cubicBezTo>
                      <a:pt x="121846" y="289223"/>
                      <a:pt x="121846" y="289223"/>
                      <a:pt x="110054" y="304999"/>
                    </a:cubicBezTo>
                    <a:cubicBezTo>
                      <a:pt x="159841" y="304999"/>
                      <a:pt x="200456" y="311572"/>
                      <a:pt x="200456" y="320774"/>
                    </a:cubicBezTo>
                    <a:cubicBezTo>
                      <a:pt x="200456" y="329977"/>
                      <a:pt x="159841" y="336550"/>
                      <a:pt x="108744" y="336550"/>
                    </a:cubicBezTo>
                    <a:cubicBezTo>
                      <a:pt x="57647" y="336550"/>
                      <a:pt x="17032" y="329977"/>
                      <a:pt x="17032" y="320774"/>
                    </a:cubicBezTo>
                    <a:cubicBezTo>
                      <a:pt x="17032" y="311572"/>
                      <a:pt x="57647" y="304999"/>
                      <a:pt x="107434" y="304999"/>
                    </a:cubicBezTo>
                    <a:cubicBezTo>
                      <a:pt x="107434" y="304999"/>
                      <a:pt x="107434" y="304999"/>
                      <a:pt x="95642" y="289223"/>
                    </a:cubicBezTo>
                    <a:cubicBezTo>
                      <a:pt x="85161" y="276076"/>
                      <a:pt x="0" y="165646"/>
                      <a:pt x="0" y="109116"/>
                    </a:cubicBezTo>
                    <a:cubicBezTo>
                      <a:pt x="0" y="43383"/>
                      <a:pt x="43236" y="0"/>
                      <a:pt x="1087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cxnSp>
        <p:nvCxnSpPr>
          <p:cNvPr id="28" name="直接连接符 27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3">
            <a:extLst>
              <a:ext uri="{FF2B5EF4-FFF2-40B4-BE49-F238E27FC236}">
                <a16:creationId xmlns:a16="http://schemas.microsoft.com/office/drawing/2014/main" id="{0A6F6808-8AB2-4124-91BE-2368432248C3}"/>
              </a:ext>
            </a:extLst>
          </p:cNvPr>
          <p:cNvSpPr txBox="1"/>
          <p:nvPr/>
        </p:nvSpPr>
        <p:spPr>
          <a:xfrm>
            <a:off x="3733799" y="380443"/>
            <a:ext cx="472440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2"/>
                </a:solidFill>
                <a:latin typeface="微软雅黑"/>
                <a:ea typeface="微软雅黑"/>
              </a:rPr>
              <a:t>主要功能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307" y="305556"/>
            <a:ext cx="9310693" cy="65524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1864" y="317459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系統分析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3763" y="2123159"/>
            <a:ext cx="2980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/>
                </a:solidFill>
                <a:ea typeface="迷你简准圆" panose="03000509000000000000" pitchFamily="65" charset="-122"/>
              </a:rPr>
              <a:t>PART 02</a:t>
            </a:r>
            <a:endParaRPr lang="zh-CN" altLang="en-US" sz="5400" b="1" dirty="0">
              <a:solidFill>
                <a:schemeClr val="accent2"/>
              </a:solidFill>
              <a:ea typeface="迷你简准圆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91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33799" y="380443"/>
            <a:ext cx="472440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  <a:t>PERT/CPM</a:t>
            </a:r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圖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22E406-16C8-42D8-A182-EADAC2B4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6951"/>
            <a:ext cx="12192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097F0D-AFCE-4396-93AD-63C1C3367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4463"/>
            <a:ext cx="12192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DC89602-1B5B-4E2C-A9AC-B908F2C28E90}"/>
              </a:ext>
            </a:extLst>
          </p:cNvPr>
          <p:cNvSpPr txBox="1"/>
          <p:nvPr/>
        </p:nvSpPr>
        <p:spPr>
          <a:xfrm>
            <a:off x="0" y="6047924"/>
            <a:ext cx="72242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i="0" dirty="0">
                <a:solidFill>
                  <a:srgbClr val="24292F"/>
                </a:solidFill>
                <a:effectLst/>
                <a:latin typeface="-apple-system"/>
              </a:rPr>
              <a:t>關鍵路徑 </a:t>
            </a:r>
            <a:r>
              <a:rPr lang="en-US" altLang="zh-TW" sz="2800" b="1" i="0" dirty="0">
                <a:solidFill>
                  <a:srgbClr val="24292F"/>
                </a:solidFill>
                <a:effectLst/>
                <a:latin typeface="-apple-system"/>
              </a:rPr>
              <a:t>1-&gt;2-&gt;4-&gt;6-&gt;7-&gt;9-&gt;10</a:t>
            </a:r>
          </a:p>
          <a:p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688D9E-3EB0-674A-888E-4FD40F2269E9}"/>
              </a:ext>
            </a:extLst>
          </p:cNvPr>
          <p:cNvSpPr/>
          <p:nvPr/>
        </p:nvSpPr>
        <p:spPr>
          <a:xfrm>
            <a:off x="11415866" y="3460750"/>
            <a:ext cx="277659" cy="13150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E07F7C-17D7-7141-B922-848EB9FF253D}"/>
              </a:ext>
            </a:extLst>
          </p:cNvPr>
          <p:cNvSpPr txBox="1"/>
          <p:nvPr/>
        </p:nvSpPr>
        <p:spPr>
          <a:xfrm>
            <a:off x="11362765" y="3409256"/>
            <a:ext cx="4854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800" dirty="0">
                <a:solidFill>
                  <a:schemeClr val="tx1"/>
                </a:solidFill>
              </a:rPr>
              <a:t>2022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677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393923" y="337244"/>
            <a:ext cx="472440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TW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甘特圖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AC884D-1D61-4A82-88DB-76AACE9B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35" y="981014"/>
            <a:ext cx="9653930" cy="58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55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64" y="1923144"/>
            <a:ext cx="4029324" cy="3732437"/>
            <a:chOff x="875420" y="1322766"/>
            <a:chExt cx="4547538" cy="4212468"/>
          </a:xfrm>
        </p:grpSpPr>
        <p:sp>
          <p:nvSpPr>
            <p:cNvPr id="24" name="椭圆 23"/>
            <p:cNvSpPr/>
            <p:nvPr/>
          </p:nvSpPr>
          <p:spPr bwMode="auto">
            <a:xfrm>
              <a:off x="2276621" y="1322766"/>
              <a:ext cx="1745137" cy="1745137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875420" y="3790097"/>
              <a:ext cx="1745137" cy="1745137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3677821" y="3790097"/>
              <a:ext cx="1745137" cy="1745137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 bwMode="auto">
            <a:xfrm>
              <a:off x="1309797" y="1834816"/>
              <a:ext cx="3680230" cy="3172614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2382070" y="1428215"/>
              <a:ext cx="1534239" cy="1534239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980869" y="3895546"/>
              <a:ext cx="1534239" cy="1534239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3783270" y="3895546"/>
              <a:ext cx="1534239" cy="1534239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2506007" y="1552152"/>
              <a:ext cx="1286364" cy="128636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1104806" y="4019484"/>
              <a:ext cx="1286364" cy="1286364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3907208" y="4019484"/>
              <a:ext cx="1286364" cy="128636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任意多边形: 形状 18"/>
            <p:cNvSpPr/>
            <p:nvPr/>
          </p:nvSpPr>
          <p:spPr>
            <a:xfrm>
              <a:off x="1561458" y="4476137"/>
              <a:ext cx="373062" cy="37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9313" y="4353"/>
                  </a:moveTo>
                  <a:lnTo>
                    <a:pt x="16178" y="7496"/>
                  </a:lnTo>
                  <a:cubicBezTo>
                    <a:pt x="16034" y="7640"/>
                    <a:pt x="15980" y="7851"/>
                    <a:pt x="16036" y="8047"/>
                  </a:cubicBezTo>
                  <a:lnTo>
                    <a:pt x="18732" y="17470"/>
                  </a:lnTo>
                  <a:cubicBezTo>
                    <a:pt x="18788" y="17666"/>
                    <a:pt x="18734" y="17878"/>
                    <a:pt x="18590" y="18022"/>
                  </a:cubicBezTo>
                  <a:lnTo>
                    <a:pt x="17170" y="19445"/>
                  </a:lnTo>
                  <a:cubicBezTo>
                    <a:pt x="17059" y="19556"/>
                    <a:pt x="16916" y="19609"/>
                    <a:pt x="16775" y="19609"/>
                  </a:cubicBezTo>
                  <a:cubicBezTo>
                    <a:pt x="16581" y="19609"/>
                    <a:pt x="16390" y="19510"/>
                    <a:pt x="16285" y="19322"/>
                  </a:cubicBezTo>
                  <a:lnTo>
                    <a:pt x="12375" y="12317"/>
                  </a:lnTo>
                  <a:cubicBezTo>
                    <a:pt x="12271" y="12129"/>
                    <a:pt x="12079" y="12029"/>
                    <a:pt x="11886" y="12029"/>
                  </a:cubicBezTo>
                  <a:cubicBezTo>
                    <a:pt x="11744" y="12029"/>
                    <a:pt x="11602" y="12083"/>
                    <a:pt x="11491" y="12194"/>
                  </a:cubicBezTo>
                  <a:lnTo>
                    <a:pt x="8519" y="15172"/>
                  </a:lnTo>
                  <a:cubicBezTo>
                    <a:pt x="8388" y="15304"/>
                    <a:pt x="8330" y="15492"/>
                    <a:pt x="8365" y="15674"/>
                  </a:cubicBezTo>
                  <a:lnTo>
                    <a:pt x="8996" y="18989"/>
                  </a:lnTo>
                  <a:cubicBezTo>
                    <a:pt x="9031" y="19171"/>
                    <a:pt x="8973" y="19359"/>
                    <a:pt x="8842" y="19491"/>
                  </a:cubicBezTo>
                  <a:lnTo>
                    <a:pt x="8441" y="19893"/>
                  </a:lnTo>
                  <a:cubicBezTo>
                    <a:pt x="8330" y="20004"/>
                    <a:pt x="8187" y="20058"/>
                    <a:pt x="8046" y="20058"/>
                  </a:cubicBezTo>
                  <a:cubicBezTo>
                    <a:pt x="7852" y="20058"/>
                    <a:pt x="7661" y="19958"/>
                    <a:pt x="7556" y="19770"/>
                  </a:cubicBezTo>
                  <a:lnTo>
                    <a:pt x="5577" y="16226"/>
                  </a:lnTo>
                  <a:cubicBezTo>
                    <a:pt x="5526" y="16136"/>
                    <a:pt x="5452" y="16061"/>
                    <a:pt x="5362" y="16010"/>
                  </a:cubicBezTo>
                  <a:lnTo>
                    <a:pt x="1826" y="14027"/>
                  </a:lnTo>
                  <a:cubicBezTo>
                    <a:pt x="1502" y="13845"/>
                    <a:pt x="1441" y="13403"/>
                    <a:pt x="1703" y="13141"/>
                  </a:cubicBezTo>
                  <a:lnTo>
                    <a:pt x="2105" y="12738"/>
                  </a:lnTo>
                  <a:cubicBezTo>
                    <a:pt x="2211" y="12632"/>
                    <a:pt x="2354" y="12574"/>
                    <a:pt x="2501" y="12574"/>
                  </a:cubicBezTo>
                  <a:cubicBezTo>
                    <a:pt x="2536" y="12574"/>
                    <a:pt x="2571" y="12577"/>
                    <a:pt x="2606" y="12584"/>
                  </a:cubicBezTo>
                  <a:lnTo>
                    <a:pt x="5913" y="13216"/>
                  </a:lnTo>
                  <a:cubicBezTo>
                    <a:pt x="5948" y="13223"/>
                    <a:pt x="5983" y="13226"/>
                    <a:pt x="6018" y="13226"/>
                  </a:cubicBezTo>
                  <a:cubicBezTo>
                    <a:pt x="6165" y="13226"/>
                    <a:pt x="6308" y="13168"/>
                    <a:pt x="6414" y="13062"/>
                  </a:cubicBezTo>
                  <a:lnTo>
                    <a:pt x="9385" y="10083"/>
                  </a:lnTo>
                  <a:cubicBezTo>
                    <a:pt x="9648" y="9820"/>
                    <a:pt x="9587" y="9379"/>
                    <a:pt x="9263" y="9197"/>
                  </a:cubicBezTo>
                  <a:lnTo>
                    <a:pt x="2273" y="5278"/>
                  </a:lnTo>
                  <a:cubicBezTo>
                    <a:pt x="1949" y="5097"/>
                    <a:pt x="1888" y="4655"/>
                    <a:pt x="2150" y="4392"/>
                  </a:cubicBezTo>
                  <a:lnTo>
                    <a:pt x="3571" y="2968"/>
                  </a:lnTo>
                  <a:cubicBezTo>
                    <a:pt x="3677" y="2862"/>
                    <a:pt x="3820" y="2804"/>
                    <a:pt x="3966" y="2804"/>
                  </a:cubicBezTo>
                  <a:cubicBezTo>
                    <a:pt x="4018" y="2804"/>
                    <a:pt x="4070" y="2811"/>
                    <a:pt x="4121" y="2826"/>
                  </a:cubicBezTo>
                  <a:lnTo>
                    <a:pt x="13523" y="5528"/>
                  </a:lnTo>
                  <a:cubicBezTo>
                    <a:pt x="13574" y="5543"/>
                    <a:pt x="13625" y="5550"/>
                    <a:pt x="13677" y="5550"/>
                  </a:cubicBezTo>
                  <a:cubicBezTo>
                    <a:pt x="13823" y="5550"/>
                    <a:pt x="13966" y="5493"/>
                    <a:pt x="14073" y="5386"/>
                  </a:cubicBezTo>
                  <a:lnTo>
                    <a:pt x="17208" y="2243"/>
                  </a:lnTo>
                  <a:cubicBezTo>
                    <a:pt x="17593" y="1857"/>
                    <a:pt x="18321" y="1542"/>
                    <a:pt x="18937" y="1542"/>
                  </a:cubicBezTo>
                  <a:cubicBezTo>
                    <a:pt x="19252" y="1542"/>
                    <a:pt x="19538" y="1624"/>
                    <a:pt x="19734" y="1821"/>
                  </a:cubicBezTo>
                  <a:cubicBezTo>
                    <a:pt x="20316" y="2404"/>
                    <a:pt x="19895" y="3770"/>
                    <a:pt x="19313" y="4353"/>
                  </a:cubicBezTo>
                  <a:cubicBezTo>
                    <a:pt x="19313" y="4353"/>
                    <a:pt x="19313" y="4353"/>
                    <a:pt x="19313" y="4353"/>
                  </a:cubicBezTo>
                  <a:close/>
                  <a:moveTo>
                    <a:pt x="20822" y="731"/>
                  </a:moveTo>
                  <a:cubicBezTo>
                    <a:pt x="20557" y="465"/>
                    <a:pt x="20235" y="268"/>
                    <a:pt x="19866" y="145"/>
                  </a:cubicBezTo>
                  <a:cubicBezTo>
                    <a:pt x="19578" y="49"/>
                    <a:pt x="19266" y="0"/>
                    <a:pt x="18937" y="0"/>
                  </a:cubicBezTo>
                  <a:cubicBezTo>
                    <a:pt x="18441" y="0"/>
                    <a:pt x="17909" y="111"/>
                    <a:pt x="17399" y="322"/>
                  </a:cubicBezTo>
                  <a:cubicBezTo>
                    <a:pt x="16897" y="530"/>
                    <a:pt x="16455" y="817"/>
                    <a:pt x="16120" y="1153"/>
                  </a:cubicBezTo>
                  <a:lnTo>
                    <a:pt x="13392" y="3887"/>
                  </a:lnTo>
                  <a:lnTo>
                    <a:pt x="4545" y="1343"/>
                  </a:lnTo>
                  <a:cubicBezTo>
                    <a:pt x="4357" y="1289"/>
                    <a:pt x="4162" y="1262"/>
                    <a:pt x="3966" y="1262"/>
                  </a:cubicBezTo>
                  <a:cubicBezTo>
                    <a:pt x="3691" y="1262"/>
                    <a:pt x="3423" y="1315"/>
                    <a:pt x="3169" y="1420"/>
                  </a:cubicBezTo>
                  <a:cubicBezTo>
                    <a:pt x="2911" y="1526"/>
                    <a:pt x="2680" y="1680"/>
                    <a:pt x="2482" y="1878"/>
                  </a:cubicBezTo>
                  <a:lnTo>
                    <a:pt x="1062" y="3301"/>
                  </a:lnTo>
                  <a:cubicBezTo>
                    <a:pt x="828" y="3536"/>
                    <a:pt x="650" y="3827"/>
                    <a:pt x="549" y="4142"/>
                  </a:cubicBezTo>
                  <a:cubicBezTo>
                    <a:pt x="452" y="4442"/>
                    <a:pt x="424" y="4765"/>
                    <a:pt x="467" y="5077"/>
                  </a:cubicBezTo>
                  <a:cubicBezTo>
                    <a:pt x="511" y="5389"/>
                    <a:pt x="625" y="5693"/>
                    <a:pt x="799" y="5955"/>
                  </a:cubicBezTo>
                  <a:cubicBezTo>
                    <a:pt x="982" y="6230"/>
                    <a:pt x="1232" y="6462"/>
                    <a:pt x="1522" y="6624"/>
                  </a:cubicBezTo>
                  <a:lnTo>
                    <a:pt x="7382" y="9910"/>
                  </a:lnTo>
                  <a:lnTo>
                    <a:pt x="5692" y="11604"/>
                  </a:lnTo>
                  <a:lnTo>
                    <a:pt x="2894" y="11069"/>
                  </a:lnTo>
                  <a:cubicBezTo>
                    <a:pt x="2765" y="11044"/>
                    <a:pt x="2632" y="11031"/>
                    <a:pt x="2501" y="11031"/>
                  </a:cubicBezTo>
                  <a:cubicBezTo>
                    <a:pt x="2225" y="11031"/>
                    <a:pt x="1956" y="11085"/>
                    <a:pt x="1701" y="11190"/>
                  </a:cubicBezTo>
                  <a:cubicBezTo>
                    <a:pt x="1444" y="11296"/>
                    <a:pt x="1213" y="11450"/>
                    <a:pt x="1017" y="11647"/>
                  </a:cubicBezTo>
                  <a:lnTo>
                    <a:pt x="615" y="12050"/>
                  </a:lnTo>
                  <a:cubicBezTo>
                    <a:pt x="380" y="12285"/>
                    <a:pt x="203" y="12576"/>
                    <a:pt x="101" y="12891"/>
                  </a:cubicBezTo>
                  <a:cubicBezTo>
                    <a:pt x="5" y="13191"/>
                    <a:pt x="-23" y="13513"/>
                    <a:pt x="20" y="13826"/>
                  </a:cubicBezTo>
                  <a:cubicBezTo>
                    <a:pt x="63" y="14138"/>
                    <a:pt x="178" y="14441"/>
                    <a:pt x="352" y="14703"/>
                  </a:cubicBezTo>
                  <a:cubicBezTo>
                    <a:pt x="535" y="14979"/>
                    <a:pt x="785" y="15210"/>
                    <a:pt x="1074" y="15373"/>
                  </a:cubicBezTo>
                  <a:lnTo>
                    <a:pt x="4369" y="17221"/>
                  </a:lnTo>
                  <a:lnTo>
                    <a:pt x="6213" y="20524"/>
                  </a:lnTo>
                  <a:cubicBezTo>
                    <a:pt x="6584" y="21188"/>
                    <a:pt x="7286" y="21600"/>
                    <a:pt x="8046" y="21600"/>
                  </a:cubicBezTo>
                  <a:cubicBezTo>
                    <a:pt x="8606" y="21600"/>
                    <a:pt x="9132" y="21381"/>
                    <a:pt x="9529" y="20984"/>
                  </a:cubicBezTo>
                  <a:lnTo>
                    <a:pt x="9930" y="20581"/>
                  </a:lnTo>
                  <a:cubicBezTo>
                    <a:pt x="10422" y="20088"/>
                    <a:pt x="10638" y="19385"/>
                    <a:pt x="10508" y="18700"/>
                  </a:cubicBezTo>
                  <a:lnTo>
                    <a:pt x="9974" y="15896"/>
                  </a:lnTo>
                  <a:lnTo>
                    <a:pt x="11664" y="14201"/>
                  </a:lnTo>
                  <a:lnTo>
                    <a:pt x="14942" y="20075"/>
                  </a:lnTo>
                  <a:cubicBezTo>
                    <a:pt x="15313" y="20739"/>
                    <a:pt x="16015" y="21152"/>
                    <a:pt x="16775" y="21152"/>
                  </a:cubicBezTo>
                  <a:cubicBezTo>
                    <a:pt x="17335" y="21152"/>
                    <a:pt x="17861" y="20933"/>
                    <a:pt x="18258" y="20536"/>
                  </a:cubicBezTo>
                  <a:lnTo>
                    <a:pt x="19678" y="19113"/>
                  </a:lnTo>
                  <a:cubicBezTo>
                    <a:pt x="20217" y="18572"/>
                    <a:pt x="20422" y="17780"/>
                    <a:pt x="20211" y="17045"/>
                  </a:cubicBezTo>
                  <a:lnTo>
                    <a:pt x="17674" y="8178"/>
                  </a:lnTo>
                  <a:lnTo>
                    <a:pt x="20402" y="5443"/>
                  </a:lnTo>
                  <a:cubicBezTo>
                    <a:pt x="20900" y="4943"/>
                    <a:pt x="21298" y="4185"/>
                    <a:pt x="21464" y="3413"/>
                  </a:cubicBezTo>
                  <a:cubicBezTo>
                    <a:pt x="21559" y="2971"/>
                    <a:pt x="21577" y="2546"/>
                    <a:pt x="21517" y="2149"/>
                  </a:cubicBezTo>
                  <a:cubicBezTo>
                    <a:pt x="21432" y="1592"/>
                    <a:pt x="21192" y="1102"/>
                    <a:pt x="20822" y="731"/>
                  </a:cubicBezTo>
                  <a:cubicBezTo>
                    <a:pt x="20822" y="731"/>
                    <a:pt x="20822" y="731"/>
                    <a:pt x="20822" y="7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任意多边形: 形状 19"/>
            <p:cNvSpPr/>
            <p:nvPr/>
          </p:nvSpPr>
          <p:spPr>
            <a:xfrm>
              <a:off x="2948100" y="2031938"/>
              <a:ext cx="402178" cy="326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" y="0"/>
                  </a:moveTo>
                  <a:cubicBezTo>
                    <a:pt x="912" y="0"/>
                    <a:pt x="0" y="1122"/>
                    <a:pt x="0" y="2491"/>
                  </a:cubicBezTo>
                  <a:lnTo>
                    <a:pt x="0" y="11634"/>
                  </a:lnTo>
                  <a:cubicBezTo>
                    <a:pt x="0" y="13008"/>
                    <a:pt x="912" y="14134"/>
                    <a:pt x="2024" y="14134"/>
                  </a:cubicBezTo>
                  <a:lnTo>
                    <a:pt x="2024" y="16617"/>
                  </a:lnTo>
                  <a:cubicBezTo>
                    <a:pt x="2024" y="17994"/>
                    <a:pt x="2935" y="19109"/>
                    <a:pt x="4049" y="19109"/>
                  </a:cubicBezTo>
                  <a:lnTo>
                    <a:pt x="4822" y="19109"/>
                  </a:lnTo>
                  <a:cubicBezTo>
                    <a:pt x="5125" y="20540"/>
                    <a:pt x="6166" y="21600"/>
                    <a:pt x="7423" y="21600"/>
                  </a:cubicBezTo>
                  <a:cubicBezTo>
                    <a:pt x="8673" y="21600"/>
                    <a:pt x="9726" y="20540"/>
                    <a:pt x="10030" y="19109"/>
                  </a:cubicBezTo>
                  <a:lnTo>
                    <a:pt x="13594" y="19109"/>
                  </a:lnTo>
                  <a:cubicBezTo>
                    <a:pt x="13897" y="20540"/>
                    <a:pt x="14942" y="21600"/>
                    <a:pt x="16202" y="21600"/>
                  </a:cubicBezTo>
                  <a:cubicBezTo>
                    <a:pt x="17449" y="21600"/>
                    <a:pt x="18498" y="20540"/>
                    <a:pt x="18803" y="19109"/>
                  </a:cubicBezTo>
                  <a:lnTo>
                    <a:pt x="19576" y="19109"/>
                  </a:lnTo>
                  <a:cubicBezTo>
                    <a:pt x="20692" y="19109"/>
                    <a:pt x="21600" y="17994"/>
                    <a:pt x="21600" y="16617"/>
                  </a:cubicBezTo>
                  <a:lnTo>
                    <a:pt x="21600" y="11634"/>
                  </a:lnTo>
                  <a:cubicBezTo>
                    <a:pt x="21600" y="11142"/>
                    <a:pt x="21482" y="10663"/>
                    <a:pt x="21259" y="10248"/>
                  </a:cubicBezTo>
                  <a:lnTo>
                    <a:pt x="18554" y="5265"/>
                  </a:lnTo>
                  <a:cubicBezTo>
                    <a:pt x="18182" y="4566"/>
                    <a:pt x="17557" y="4160"/>
                    <a:pt x="16876" y="4160"/>
                  </a:cubicBezTo>
                  <a:lnTo>
                    <a:pt x="14177" y="4160"/>
                  </a:lnTo>
                  <a:lnTo>
                    <a:pt x="14177" y="2491"/>
                  </a:lnTo>
                  <a:cubicBezTo>
                    <a:pt x="14177" y="1122"/>
                    <a:pt x="13265" y="0"/>
                    <a:pt x="12146" y="0"/>
                  </a:cubicBezTo>
                  <a:lnTo>
                    <a:pt x="2024" y="0"/>
                  </a:lnTo>
                  <a:close/>
                  <a:moveTo>
                    <a:pt x="2024" y="1669"/>
                  </a:moveTo>
                  <a:lnTo>
                    <a:pt x="12146" y="1669"/>
                  </a:lnTo>
                  <a:cubicBezTo>
                    <a:pt x="12524" y="1669"/>
                    <a:pt x="12821" y="2034"/>
                    <a:pt x="12821" y="2491"/>
                  </a:cubicBezTo>
                  <a:lnTo>
                    <a:pt x="12821" y="11634"/>
                  </a:lnTo>
                  <a:cubicBezTo>
                    <a:pt x="12821" y="12090"/>
                    <a:pt x="12524" y="12465"/>
                    <a:pt x="12146" y="12465"/>
                  </a:cubicBezTo>
                  <a:cubicBezTo>
                    <a:pt x="12146" y="12465"/>
                    <a:pt x="2024" y="12465"/>
                    <a:pt x="2024" y="12465"/>
                  </a:cubicBezTo>
                  <a:cubicBezTo>
                    <a:pt x="1649" y="12465"/>
                    <a:pt x="1350" y="12090"/>
                    <a:pt x="1350" y="11634"/>
                  </a:cubicBezTo>
                  <a:lnTo>
                    <a:pt x="1350" y="2491"/>
                  </a:lnTo>
                  <a:cubicBezTo>
                    <a:pt x="1350" y="2034"/>
                    <a:pt x="1649" y="1669"/>
                    <a:pt x="2024" y="1669"/>
                  </a:cubicBezTo>
                  <a:close/>
                  <a:moveTo>
                    <a:pt x="14177" y="5821"/>
                  </a:moveTo>
                  <a:lnTo>
                    <a:pt x="16876" y="5821"/>
                  </a:lnTo>
                  <a:cubicBezTo>
                    <a:pt x="17102" y="5821"/>
                    <a:pt x="17311" y="5958"/>
                    <a:pt x="17440" y="6184"/>
                  </a:cubicBezTo>
                  <a:lnTo>
                    <a:pt x="20132" y="11175"/>
                  </a:lnTo>
                  <a:cubicBezTo>
                    <a:pt x="20206" y="11307"/>
                    <a:pt x="20250" y="11475"/>
                    <a:pt x="20250" y="11634"/>
                  </a:cubicBezTo>
                  <a:cubicBezTo>
                    <a:pt x="20250" y="11634"/>
                    <a:pt x="20250" y="16617"/>
                    <a:pt x="20250" y="16617"/>
                  </a:cubicBezTo>
                  <a:cubicBezTo>
                    <a:pt x="20250" y="17074"/>
                    <a:pt x="19946" y="17448"/>
                    <a:pt x="19576" y="17448"/>
                  </a:cubicBezTo>
                  <a:lnTo>
                    <a:pt x="18803" y="17448"/>
                  </a:lnTo>
                  <a:cubicBezTo>
                    <a:pt x="18498" y="16016"/>
                    <a:pt x="17455" y="14956"/>
                    <a:pt x="16202" y="14956"/>
                  </a:cubicBezTo>
                  <a:cubicBezTo>
                    <a:pt x="14942" y="14956"/>
                    <a:pt x="13897" y="16016"/>
                    <a:pt x="13594" y="17448"/>
                  </a:cubicBezTo>
                  <a:lnTo>
                    <a:pt x="10030" y="17448"/>
                  </a:lnTo>
                  <a:cubicBezTo>
                    <a:pt x="9729" y="16016"/>
                    <a:pt x="8678" y="14956"/>
                    <a:pt x="7423" y="14956"/>
                  </a:cubicBezTo>
                  <a:cubicBezTo>
                    <a:pt x="6166" y="14956"/>
                    <a:pt x="5125" y="16016"/>
                    <a:pt x="4822" y="17448"/>
                  </a:cubicBezTo>
                  <a:lnTo>
                    <a:pt x="4049" y="17448"/>
                  </a:lnTo>
                  <a:cubicBezTo>
                    <a:pt x="3676" y="17448"/>
                    <a:pt x="3374" y="17074"/>
                    <a:pt x="3374" y="16617"/>
                  </a:cubicBezTo>
                  <a:lnTo>
                    <a:pt x="3374" y="14134"/>
                  </a:lnTo>
                  <a:lnTo>
                    <a:pt x="12146" y="14134"/>
                  </a:lnTo>
                  <a:cubicBezTo>
                    <a:pt x="13265" y="14134"/>
                    <a:pt x="14177" y="13008"/>
                    <a:pt x="14177" y="11634"/>
                  </a:cubicBezTo>
                  <a:lnTo>
                    <a:pt x="14177" y="5821"/>
                  </a:lnTo>
                  <a:close/>
                  <a:moveTo>
                    <a:pt x="15553" y="6450"/>
                  </a:moveTo>
                  <a:cubicBezTo>
                    <a:pt x="15182" y="6450"/>
                    <a:pt x="14885" y="6824"/>
                    <a:pt x="14885" y="7281"/>
                  </a:cubicBezTo>
                  <a:lnTo>
                    <a:pt x="14885" y="12263"/>
                  </a:lnTo>
                  <a:cubicBezTo>
                    <a:pt x="14885" y="12721"/>
                    <a:pt x="15182" y="13102"/>
                    <a:pt x="15553" y="13102"/>
                  </a:cubicBezTo>
                  <a:lnTo>
                    <a:pt x="18259" y="13102"/>
                  </a:lnTo>
                  <a:cubicBezTo>
                    <a:pt x="18629" y="13102"/>
                    <a:pt x="18934" y="12721"/>
                    <a:pt x="18934" y="12263"/>
                  </a:cubicBezTo>
                  <a:lnTo>
                    <a:pt x="18934" y="11022"/>
                  </a:lnTo>
                  <a:cubicBezTo>
                    <a:pt x="18934" y="10857"/>
                    <a:pt x="18888" y="10694"/>
                    <a:pt x="18816" y="10554"/>
                  </a:cubicBezTo>
                  <a:cubicBezTo>
                    <a:pt x="18816" y="10554"/>
                    <a:pt x="16798" y="6829"/>
                    <a:pt x="16798" y="6829"/>
                  </a:cubicBezTo>
                  <a:cubicBezTo>
                    <a:pt x="16673" y="6592"/>
                    <a:pt x="16460" y="6450"/>
                    <a:pt x="16234" y="6450"/>
                  </a:cubicBezTo>
                  <a:lnTo>
                    <a:pt x="15553" y="6450"/>
                  </a:lnTo>
                  <a:close/>
                  <a:moveTo>
                    <a:pt x="15553" y="7281"/>
                  </a:moveTo>
                  <a:lnTo>
                    <a:pt x="16234" y="7281"/>
                  </a:lnTo>
                  <a:lnTo>
                    <a:pt x="18259" y="11022"/>
                  </a:lnTo>
                  <a:cubicBezTo>
                    <a:pt x="18259" y="11022"/>
                    <a:pt x="18259" y="12263"/>
                    <a:pt x="18259" y="12263"/>
                  </a:cubicBezTo>
                  <a:lnTo>
                    <a:pt x="15553" y="12263"/>
                  </a:lnTo>
                  <a:lnTo>
                    <a:pt x="15553" y="7281"/>
                  </a:lnTo>
                  <a:close/>
                  <a:moveTo>
                    <a:pt x="7423" y="16617"/>
                  </a:moveTo>
                  <a:cubicBezTo>
                    <a:pt x="8167" y="16617"/>
                    <a:pt x="8772" y="17365"/>
                    <a:pt x="8772" y="18278"/>
                  </a:cubicBezTo>
                  <a:cubicBezTo>
                    <a:pt x="8772" y="19191"/>
                    <a:pt x="8167" y="19939"/>
                    <a:pt x="7423" y="19939"/>
                  </a:cubicBezTo>
                  <a:cubicBezTo>
                    <a:pt x="6677" y="19939"/>
                    <a:pt x="6073" y="19191"/>
                    <a:pt x="6073" y="18278"/>
                  </a:cubicBezTo>
                  <a:cubicBezTo>
                    <a:pt x="6073" y="17365"/>
                    <a:pt x="6677" y="16617"/>
                    <a:pt x="7423" y="16617"/>
                  </a:cubicBezTo>
                  <a:close/>
                  <a:moveTo>
                    <a:pt x="16202" y="16617"/>
                  </a:moveTo>
                  <a:cubicBezTo>
                    <a:pt x="16943" y="16617"/>
                    <a:pt x="17551" y="17365"/>
                    <a:pt x="17551" y="18278"/>
                  </a:cubicBezTo>
                  <a:cubicBezTo>
                    <a:pt x="17551" y="19191"/>
                    <a:pt x="16943" y="19939"/>
                    <a:pt x="16202" y="19939"/>
                  </a:cubicBezTo>
                  <a:cubicBezTo>
                    <a:pt x="15454" y="19939"/>
                    <a:pt x="14852" y="19191"/>
                    <a:pt x="14852" y="18278"/>
                  </a:cubicBezTo>
                  <a:cubicBezTo>
                    <a:pt x="14852" y="17365"/>
                    <a:pt x="15454" y="16617"/>
                    <a:pt x="16202" y="1661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任意多边形: 形状 20"/>
            <p:cNvSpPr/>
            <p:nvPr/>
          </p:nvSpPr>
          <p:spPr>
            <a:xfrm>
              <a:off x="4376380" y="4441928"/>
              <a:ext cx="348020" cy="441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3" y="6729"/>
                  </a:moveTo>
                  <a:cubicBezTo>
                    <a:pt x="17891" y="6790"/>
                    <a:pt x="17842" y="6883"/>
                    <a:pt x="17842" y="6994"/>
                  </a:cubicBezTo>
                  <a:cubicBezTo>
                    <a:pt x="17842" y="7080"/>
                    <a:pt x="17901" y="7139"/>
                    <a:pt x="18015" y="7191"/>
                  </a:cubicBezTo>
                  <a:cubicBezTo>
                    <a:pt x="18122" y="7230"/>
                    <a:pt x="18344" y="7284"/>
                    <a:pt x="18697" y="7352"/>
                  </a:cubicBezTo>
                  <a:cubicBezTo>
                    <a:pt x="19207" y="7434"/>
                    <a:pt x="19552" y="7540"/>
                    <a:pt x="19715" y="7661"/>
                  </a:cubicBezTo>
                  <a:cubicBezTo>
                    <a:pt x="19899" y="7775"/>
                    <a:pt x="19976" y="7963"/>
                    <a:pt x="19976" y="8220"/>
                  </a:cubicBezTo>
                  <a:cubicBezTo>
                    <a:pt x="19976" y="8479"/>
                    <a:pt x="19851" y="8684"/>
                    <a:pt x="19591" y="8842"/>
                  </a:cubicBezTo>
                  <a:cubicBezTo>
                    <a:pt x="19332" y="8993"/>
                    <a:pt x="18985" y="9069"/>
                    <a:pt x="18546" y="9069"/>
                  </a:cubicBezTo>
                  <a:cubicBezTo>
                    <a:pt x="18091" y="9069"/>
                    <a:pt x="17748" y="8987"/>
                    <a:pt x="17505" y="8826"/>
                  </a:cubicBezTo>
                  <a:cubicBezTo>
                    <a:pt x="17256" y="8660"/>
                    <a:pt x="17122" y="8433"/>
                    <a:pt x="17105" y="8130"/>
                  </a:cubicBezTo>
                  <a:lnTo>
                    <a:pt x="17814" y="8130"/>
                  </a:lnTo>
                  <a:cubicBezTo>
                    <a:pt x="17814" y="8283"/>
                    <a:pt x="17879" y="8395"/>
                    <a:pt x="18015" y="8471"/>
                  </a:cubicBezTo>
                  <a:cubicBezTo>
                    <a:pt x="18132" y="8553"/>
                    <a:pt x="18312" y="8592"/>
                    <a:pt x="18546" y="8592"/>
                  </a:cubicBezTo>
                  <a:cubicBezTo>
                    <a:pt x="18773" y="8592"/>
                    <a:pt x="18957" y="8562"/>
                    <a:pt x="19091" y="8501"/>
                  </a:cubicBezTo>
                  <a:cubicBezTo>
                    <a:pt x="19217" y="8442"/>
                    <a:pt x="19283" y="8356"/>
                    <a:pt x="19283" y="8253"/>
                  </a:cubicBezTo>
                  <a:cubicBezTo>
                    <a:pt x="19283" y="8152"/>
                    <a:pt x="19234" y="8078"/>
                    <a:pt x="19148" y="8024"/>
                  </a:cubicBezTo>
                  <a:cubicBezTo>
                    <a:pt x="19054" y="7973"/>
                    <a:pt x="18860" y="7926"/>
                    <a:pt x="18555" y="7874"/>
                  </a:cubicBezTo>
                  <a:cubicBezTo>
                    <a:pt x="18003" y="7775"/>
                    <a:pt x="17623" y="7669"/>
                    <a:pt x="17440" y="7554"/>
                  </a:cubicBezTo>
                  <a:cubicBezTo>
                    <a:pt x="17256" y="7442"/>
                    <a:pt x="17161" y="7268"/>
                    <a:pt x="17161" y="7024"/>
                  </a:cubicBezTo>
                  <a:cubicBezTo>
                    <a:pt x="17161" y="6759"/>
                    <a:pt x="17278" y="6550"/>
                    <a:pt x="17527" y="6388"/>
                  </a:cubicBezTo>
                  <a:cubicBezTo>
                    <a:pt x="17776" y="6230"/>
                    <a:pt x="18103" y="6154"/>
                    <a:pt x="18524" y="6154"/>
                  </a:cubicBezTo>
                  <a:cubicBezTo>
                    <a:pt x="18919" y="6154"/>
                    <a:pt x="19234" y="6230"/>
                    <a:pt x="19487" y="6397"/>
                  </a:cubicBezTo>
                  <a:cubicBezTo>
                    <a:pt x="19737" y="6563"/>
                    <a:pt x="19868" y="6785"/>
                    <a:pt x="19899" y="7063"/>
                  </a:cubicBezTo>
                  <a:lnTo>
                    <a:pt x="19179" y="7063"/>
                  </a:lnTo>
                  <a:cubicBezTo>
                    <a:pt x="19169" y="6926"/>
                    <a:pt x="19091" y="6820"/>
                    <a:pt x="18967" y="6747"/>
                  </a:cubicBezTo>
                  <a:cubicBezTo>
                    <a:pt x="18832" y="6670"/>
                    <a:pt x="18648" y="6631"/>
                    <a:pt x="18437" y="6631"/>
                  </a:cubicBezTo>
                  <a:cubicBezTo>
                    <a:pt x="18257" y="6631"/>
                    <a:pt x="18103" y="6661"/>
                    <a:pt x="18003" y="6729"/>
                  </a:cubicBezTo>
                  <a:cubicBezTo>
                    <a:pt x="18003" y="6729"/>
                    <a:pt x="18003" y="6729"/>
                    <a:pt x="18003" y="6729"/>
                  </a:cubicBezTo>
                  <a:close/>
                  <a:moveTo>
                    <a:pt x="15761" y="7344"/>
                  </a:moveTo>
                  <a:cubicBezTo>
                    <a:pt x="15665" y="7405"/>
                    <a:pt x="15528" y="7434"/>
                    <a:pt x="15338" y="7434"/>
                  </a:cubicBezTo>
                  <a:lnTo>
                    <a:pt x="14490" y="7434"/>
                  </a:lnTo>
                  <a:lnTo>
                    <a:pt x="14490" y="6707"/>
                  </a:lnTo>
                  <a:lnTo>
                    <a:pt x="15366" y="6707"/>
                  </a:lnTo>
                  <a:cubicBezTo>
                    <a:pt x="15549" y="6707"/>
                    <a:pt x="15675" y="6738"/>
                    <a:pt x="15768" y="6798"/>
                  </a:cubicBezTo>
                  <a:cubicBezTo>
                    <a:pt x="15865" y="6857"/>
                    <a:pt x="15902" y="6950"/>
                    <a:pt x="15902" y="7070"/>
                  </a:cubicBezTo>
                  <a:cubicBezTo>
                    <a:pt x="15902" y="7191"/>
                    <a:pt x="15855" y="7284"/>
                    <a:pt x="15761" y="7344"/>
                  </a:cubicBezTo>
                  <a:cubicBezTo>
                    <a:pt x="15761" y="7344"/>
                    <a:pt x="15761" y="7344"/>
                    <a:pt x="15761" y="7344"/>
                  </a:cubicBezTo>
                  <a:close/>
                  <a:moveTo>
                    <a:pt x="16633" y="6994"/>
                  </a:moveTo>
                  <a:cubicBezTo>
                    <a:pt x="16633" y="6769"/>
                    <a:pt x="16526" y="6579"/>
                    <a:pt x="16326" y="6435"/>
                  </a:cubicBezTo>
                  <a:cubicBezTo>
                    <a:pt x="16124" y="6299"/>
                    <a:pt x="15855" y="6230"/>
                    <a:pt x="15518" y="6230"/>
                  </a:cubicBezTo>
                  <a:lnTo>
                    <a:pt x="13751" y="6230"/>
                  </a:lnTo>
                  <a:lnTo>
                    <a:pt x="13751" y="8993"/>
                  </a:lnTo>
                  <a:lnTo>
                    <a:pt x="14490" y="8993"/>
                  </a:lnTo>
                  <a:lnTo>
                    <a:pt x="14490" y="7904"/>
                  </a:lnTo>
                  <a:lnTo>
                    <a:pt x="15210" y="7904"/>
                  </a:lnTo>
                  <a:cubicBezTo>
                    <a:pt x="15432" y="7904"/>
                    <a:pt x="15577" y="7926"/>
                    <a:pt x="15665" y="7980"/>
                  </a:cubicBezTo>
                  <a:cubicBezTo>
                    <a:pt x="15761" y="8032"/>
                    <a:pt x="15800" y="8122"/>
                    <a:pt x="15800" y="8245"/>
                  </a:cubicBezTo>
                  <a:lnTo>
                    <a:pt x="15806" y="8494"/>
                  </a:lnTo>
                  <a:cubicBezTo>
                    <a:pt x="15806" y="8609"/>
                    <a:pt x="15815" y="8706"/>
                    <a:pt x="15837" y="8805"/>
                  </a:cubicBezTo>
                  <a:cubicBezTo>
                    <a:pt x="15855" y="8895"/>
                    <a:pt x="15865" y="8963"/>
                    <a:pt x="15886" y="8987"/>
                  </a:cubicBezTo>
                  <a:lnTo>
                    <a:pt x="16692" y="8987"/>
                  </a:lnTo>
                  <a:lnTo>
                    <a:pt x="16692" y="8919"/>
                  </a:lnTo>
                  <a:cubicBezTo>
                    <a:pt x="16633" y="8895"/>
                    <a:pt x="16585" y="8864"/>
                    <a:pt x="16575" y="8826"/>
                  </a:cubicBezTo>
                  <a:cubicBezTo>
                    <a:pt x="16547" y="8788"/>
                    <a:pt x="16538" y="8720"/>
                    <a:pt x="16526" y="8638"/>
                  </a:cubicBezTo>
                  <a:lnTo>
                    <a:pt x="16519" y="8184"/>
                  </a:lnTo>
                  <a:cubicBezTo>
                    <a:pt x="16508" y="7963"/>
                    <a:pt x="16401" y="7805"/>
                    <a:pt x="16202" y="7707"/>
                  </a:cubicBezTo>
                  <a:cubicBezTo>
                    <a:pt x="16174" y="7691"/>
                    <a:pt x="16135" y="7685"/>
                    <a:pt x="16086" y="7661"/>
                  </a:cubicBezTo>
                  <a:cubicBezTo>
                    <a:pt x="16163" y="7639"/>
                    <a:pt x="16230" y="7609"/>
                    <a:pt x="16298" y="7579"/>
                  </a:cubicBezTo>
                  <a:cubicBezTo>
                    <a:pt x="16519" y="7456"/>
                    <a:pt x="16633" y="7260"/>
                    <a:pt x="16633" y="6994"/>
                  </a:cubicBezTo>
                  <a:cubicBezTo>
                    <a:pt x="16633" y="6994"/>
                    <a:pt x="16633" y="6994"/>
                    <a:pt x="16633" y="6994"/>
                  </a:cubicBezTo>
                  <a:close/>
                  <a:moveTo>
                    <a:pt x="12311" y="8993"/>
                  </a:moveTo>
                  <a:lnTo>
                    <a:pt x="12311" y="7737"/>
                  </a:lnTo>
                  <a:lnTo>
                    <a:pt x="10936" y="7737"/>
                  </a:lnTo>
                  <a:lnTo>
                    <a:pt x="10936" y="8993"/>
                  </a:lnTo>
                  <a:lnTo>
                    <a:pt x="10200" y="8993"/>
                  </a:lnTo>
                  <a:lnTo>
                    <a:pt x="10200" y="6230"/>
                  </a:lnTo>
                  <a:lnTo>
                    <a:pt x="10936" y="6230"/>
                  </a:lnTo>
                  <a:lnTo>
                    <a:pt x="10936" y="7268"/>
                  </a:lnTo>
                  <a:lnTo>
                    <a:pt x="12311" y="7268"/>
                  </a:lnTo>
                  <a:lnTo>
                    <a:pt x="12311" y="6230"/>
                  </a:lnTo>
                  <a:lnTo>
                    <a:pt x="13033" y="6230"/>
                  </a:lnTo>
                  <a:lnTo>
                    <a:pt x="13033" y="8993"/>
                  </a:lnTo>
                  <a:cubicBezTo>
                    <a:pt x="13033" y="8993"/>
                    <a:pt x="12311" y="8993"/>
                    <a:pt x="12311" y="8993"/>
                  </a:cubicBezTo>
                  <a:close/>
                  <a:moveTo>
                    <a:pt x="16086" y="3348"/>
                  </a:moveTo>
                  <a:lnTo>
                    <a:pt x="16135" y="3271"/>
                  </a:lnTo>
                  <a:lnTo>
                    <a:pt x="17787" y="1111"/>
                  </a:lnTo>
                  <a:lnTo>
                    <a:pt x="17787" y="3348"/>
                  </a:lnTo>
                  <a:cubicBezTo>
                    <a:pt x="17787" y="3348"/>
                    <a:pt x="16086" y="3348"/>
                    <a:pt x="16086" y="3348"/>
                  </a:cubicBezTo>
                  <a:close/>
                  <a:moveTo>
                    <a:pt x="17787" y="5367"/>
                  </a:moveTo>
                  <a:lnTo>
                    <a:pt x="19104" y="5367"/>
                  </a:lnTo>
                  <a:lnTo>
                    <a:pt x="19104" y="4180"/>
                  </a:lnTo>
                  <a:lnTo>
                    <a:pt x="19868" y="4180"/>
                  </a:lnTo>
                  <a:lnTo>
                    <a:pt x="19868" y="3348"/>
                  </a:lnTo>
                  <a:lnTo>
                    <a:pt x="19104" y="3348"/>
                  </a:lnTo>
                  <a:lnTo>
                    <a:pt x="19104" y="0"/>
                  </a:lnTo>
                  <a:lnTo>
                    <a:pt x="17613" y="0"/>
                  </a:lnTo>
                  <a:lnTo>
                    <a:pt x="15106" y="3271"/>
                  </a:lnTo>
                  <a:lnTo>
                    <a:pt x="15106" y="4180"/>
                  </a:lnTo>
                  <a:lnTo>
                    <a:pt x="17787" y="4180"/>
                  </a:lnTo>
                  <a:cubicBezTo>
                    <a:pt x="17787" y="4180"/>
                    <a:pt x="17787" y="5367"/>
                    <a:pt x="17787" y="5367"/>
                  </a:cubicBezTo>
                  <a:close/>
                  <a:moveTo>
                    <a:pt x="14415" y="5367"/>
                  </a:moveTo>
                  <a:lnTo>
                    <a:pt x="9776" y="5367"/>
                  </a:lnTo>
                  <a:lnTo>
                    <a:pt x="9776" y="5360"/>
                  </a:lnTo>
                  <a:cubicBezTo>
                    <a:pt x="9776" y="4876"/>
                    <a:pt x="9929" y="4451"/>
                    <a:pt x="10247" y="4095"/>
                  </a:cubicBezTo>
                  <a:cubicBezTo>
                    <a:pt x="10563" y="3746"/>
                    <a:pt x="11159" y="3340"/>
                    <a:pt x="12024" y="2853"/>
                  </a:cubicBezTo>
                  <a:cubicBezTo>
                    <a:pt x="12410" y="2643"/>
                    <a:pt x="12676" y="2443"/>
                    <a:pt x="12841" y="2271"/>
                  </a:cubicBezTo>
                  <a:cubicBezTo>
                    <a:pt x="13003" y="2089"/>
                    <a:pt x="13081" y="1892"/>
                    <a:pt x="13081" y="1674"/>
                  </a:cubicBezTo>
                  <a:cubicBezTo>
                    <a:pt x="13081" y="1440"/>
                    <a:pt x="12995" y="1243"/>
                    <a:pt x="12820" y="1106"/>
                  </a:cubicBezTo>
                  <a:cubicBezTo>
                    <a:pt x="12648" y="954"/>
                    <a:pt x="12416" y="885"/>
                    <a:pt x="12121" y="885"/>
                  </a:cubicBezTo>
                  <a:cubicBezTo>
                    <a:pt x="11824" y="885"/>
                    <a:pt x="11581" y="976"/>
                    <a:pt x="11419" y="1158"/>
                  </a:cubicBezTo>
                  <a:cubicBezTo>
                    <a:pt x="11235" y="1342"/>
                    <a:pt x="11159" y="1590"/>
                    <a:pt x="11169" y="1892"/>
                  </a:cubicBezTo>
                  <a:lnTo>
                    <a:pt x="9863" y="1892"/>
                  </a:lnTo>
                  <a:cubicBezTo>
                    <a:pt x="9842" y="1317"/>
                    <a:pt x="10038" y="855"/>
                    <a:pt x="10449" y="514"/>
                  </a:cubicBezTo>
                  <a:cubicBezTo>
                    <a:pt x="10851" y="175"/>
                    <a:pt x="11419" y="0"/>
                    <a:pt x="12139" y="0"/>
                  </a:cubicBezTo>
                  <a:cubicBezTo>
                    <a:pt x="12801" y="0"/>
                    <a:pt x="13348" y="159"/>
                    <a:pt x="13779" y="470"/>
                  </a:cubicBezTo>
                  <a:cubicBezTo>
                    <a:pt x="14194" y="786"/>
                    <a:pt x="14415" y="1188"/>
                    <a:pt x="14415" y="1679"/>
                  </a:cubicBezTo>
                  <a:cubicBezTo>
                    <a:pt x="14415" y="2089"/>
                    <a:pt x="14290" y="2430"/>
                    <a:pt x="14051" y="2695"/>
                  </a:cubicBezTo>
                  <a:cubicBezTo>
                    <a:pt x="13810" y="2960"/>
                    <a:pt x="13358" y="3263"/>
                    <a:pt x="12697" y="3595"/>
                  </a:cubicBezTo>
                  <a:cubicBezTo>
                    <a:pt x="12080" y="3907"/>
                    <a:pt x="11668" y="4180"/>
                    <a:pt x="11438" y="4429"/>
                  </a:cubicBezTo>
                  <a:lnTo>
                    <a:pt x="11438" y="4437"/>
                  </a:lnTo>
                  <a:lnTo>
                    <a:pt x="14415" y="4437"/>
                  </a:lnTo>
                  <a:cubicBezTo>
                    <a:pt x="14415" y="4437"/>
                    <a:pt x="14415" y="5367"/>
                    <a:pt x="14415" y="5367"/>
                  </a:cubicBezTo>
                  <a:close/>
                  <a:moveTo>
                    <a:pt x="11045" y="20298"/>
                  </a:moveTo>
                  <a:cubicBezTo>
                    <a:pt x="11045" y="21008"/>
                    <a:pt x="10314" y="21600"/>
                    <a:pt x="9403" y="21600"/>
                  </a:cubicBezTo>
                  <a:cubicBezTo>
                    <a:pt x="8489" y="21600"/>
                    <a:pt x="7750" y="21008"/>
                    <a:pt x="7750" y="20298"/>
                  </a:cubicBezTo>
                  <a:cubicBezTo>
                    <a:pt x="7750" y="19577"/>
                    <a:pt x="8489" y="18995"/>
                    <a:pt x="9403" y="18995"/>
                  </a:cubicBezTo>
                  <a:cubicBezTo>
                    <a:pt x="10314" y="18995"/>
                    <a:pt x="11045" y="19577"/>
                    <a:pt x="11045" y="20298"/>
                  </a:cubicBezTo>
                  <a:cubicBezTo>
                    <a:pt x="11045" y="20298"/>
                    <a:pt x="11045" y="20298"/>
                    <a:pt x="11045" y="20298"/>
                  </a:cubicBezTo>
                  <a:close/>
                  <a:moveTo>
                    <a:pt x="5175" y="20298"/>
                  </a:moveTo>
                  <a:cubicBezTo>
                    <a:pt x="5175" y="21008"/>
                    <a:pt x="4448" y="21600"/>
                    <a:pt x="3541" y="21600"/>
                  </a:cubicBezTo>
                  <a:cubicBezTo>
                    <a:pt x="2625" y="21600"/>
                    <a:pt x="1882" y="21008"/>
                    <a:pt x="1882" y="20298"/>
                  </a:cubicBezTo>
                  <a:cubicBezTo>
                    <a:pt x="1882" y="19577"/>
                    <a:pt x="2625" y="18995"/>
                    <a:pt x="3541" y="18995"/>
                  </a:cubicBezTo>
                  <a:cubicBezTo>
                    <a:pt x="4448" y="18995"/>
                    <a:pt x="5175" y="19577"/>
                    <a:pt x="5175" y="20298"/>
                  </a:cubicBezTo>
                  <a:cubicBezTo>
                    <a:pt x="5175" y="20298"/>
                    <a:pt x="5175" y="20298"/>
                    <a:pt x="5175" y="20298"/>
                  </a:cubicBezTo>
                  <a:close/>
                  <a:moveTo>
                    <a:pt x="21600" y="12006"/>
                  </a:moveTo>
                  <a:cubicBezTo>
                    <a:pt x="21600" y="12259"/>
                    <a:pt x="21339" y="12460"/>
                    <a:pt x="21021" y="12460"/>
                  </a:cubicBezTo>
                  <a:lnTo>
                    <a:pt x="16990" y="12460"/>
                  </a:lnTo>
                  <a:lnTo>
                    <a:pt x="13714" y="18359"/>
                  </a:lnTo>
                  <a:cubicBezTo>
                    <a:pt x="13627" y="18526"/>
                    <a:pt x="13417" y="18624"/>
                    <a:pt x="13184" y="18624"/>
                  </a:cubicBezTo>
                  <a:lnTo>
                    <a:pt x="847" y="18624"/>
                  </a:lnTo>
                  <a:cubicBezTo>
                    <a:pt x="523" y="18624"/>
                    <a:pt x="264" y="18428"/>
                    <a:pt x="264" y="18177"/>
                  </a:cubicBezTo>
                  <a:cubicBezTo>
                    <a:pt x="264" y="17928"/>
                    <a:pt x="523" y="17723"/>
                    <a:pt x="847" y="17723"/>
                  </a:cubicBezTo>
                  <a:lnTo>
                    <a:pt x="12810" y="17723"/>
                  </a:lnTo>
                  <a:lnTo>
                    <a:pt x="16086" y="11824"/>
                  </a:lnTo>
                  <a:cubicBezTo>
                    <a:pt x="16174" y="11657"/>
                    <a:pt x="16384" y="11554"/>
                    <a:pt x="16613" y="11554"/>
                  </a:cubicBezTo>
                  <a:lnTo>
                    <a:pt x="21021" y="11554"/>
                  </a:lnTo>
                  <a:cubicBezTo>
                    <a:pt x="21339" y="11554"/>
                    <a:pt x="21600" y="11758"/>
                    <a:pt x="21600" y="12006"/>
                  </a:cubicBezTo>
                  <a:cubicBezTo>
                    <a:pt x="21600" y="12006"/>
                    <a:pt x="21600" y="12006"/>
                    <a:pt x="21600" y="12006"/>
                  </a:cubicBezTo>
                  <a:close/>
                  <a:moveTo>
                    <a:pt x="3650" y="4466"/>
                  </a:moveTo>
                  <a:cubicBezTo>
                    <a:pt x="5034" y="4466"/>
                    <a:pt x="6147" y="5345"/>
                    <a:pt x="6147" y="6435"/>
                  </a:cubicBezTo>
                  <a:lnTo>
                    <a:pt x="6147" y="9675"/>
                  </a:lnTo>
                  <a:lnTo>
                    <a:pt x="1158" y="9675"/>
                  </a:lnTo>
                  <a:lnTo>
                    <a:pt x="1158" y="6435"/>
                  </a:lnTo>
                  <a:cubicBezTo>
                    <a:pt x="1158" y="5345"/>
                    <a:pt x="2273" y="4466"/>
                    <a:pt x="3650" y="4466"/>
                  </a:cubicBezTo>
                  <a:cubicBezTo>
                    <a:pt x="3650" y="4466"/>
                    <a:pt x="3650" y="4466"/>
                    <a:pt x="3650" y="4466"/>
                  </a:cubicBezTo>
                  <a:close/>
                  <a:moveTo>
                    <a:pt x="10936" y="11113"/>
                  </a:moveTo>
                  <a:lnTo>
                    <a:pt x="5982" y="15080"/>
                  </a:lnTo>
                  <a:cubicBezTo>
                    <a:pt x="4963" y="13984"/>
                    <a:pt x="5059" y="12430"/>
                    <a:pt x="6310" y="11431"/>
                  </a:cubicBezTo>
                  <a:cubicBezTo>
                    <a:pt x="6992" y="10888"/>
                    <a:pt x="7903" y="10585"/>
                    <a:pt x="8872" y="10585"/>
                  </a:cubicBezTo>
                  <a:cubicBezTo>
                    <a:pt x="9620" y="10590"/>
                    <a:pt x="10341" y="10772"/>
                    <a:pt x="10936" y="11113"/>
                  </a:cubicBezTo>
                  <a:cubicBezTo>
                    <a:pt x="10936" y="11113"/>
                    <a:pt x="10936" y="11113"/>
                    <a:pt x="10936" y="11113"/>
                  </a:cubicBezTo>
                  <a:close/>
                  <a:moveTo>
                    <a:pt x="11438" y="15405"/>
                  </a:moveTo>
                  <a:cubicBezTo>
                    <a:pt x="10228" y="16366"/>
                    <a:pt x="8201" y="16481"/>
                    <a:pt x="6809" y="15716"/>
                  </a:cubicBezTo>
                  <a:lnTo>
                    <a:pt x="11765" y="11750"/>
                  </a:lnTo>
                  <a:cubicBezTo>
                    <a:pt x="12784" y="12856"/>
                    <a:pt x="12685" y="14398"/>
                    <a:pt x="11438" y="15405"/>
                  </a:cubicBezTo>
                  <a:cubicBezTo>
                    <a:pt x="11438" y="15405"/>
                    <a:pt x="11438" y="15405"/>
                    <a:pt x="11438" y="15405"/>
                  </a:cubicBezTo>
                  <a:close/>
                  <a:moveTo>
                    <a:pt x="1158" y="14082"/>
                  </a:moveTo>
                  <a:lnTo>
                    <a:pt x="1158" y="10585"/>
                  </a:lnTo>
                  <a:lnTo>
                    <a:pt x="5811" y="10585"/>
                  </a:lnTo>
                  <a:cubicBezTo>
                    <a:pt x="5704" y="10652"/>
                    <a:pt x="5590" y="10720"/>
                    <a:pt x="5493" y="10794"/>
                  </a:cubicBezTo>
                  <a:cubicBezTo>
                    <a:pt x="3821" y="12135"/>
                    <a:pt x="3713" y="14218"/>
                    <a:pt x="5109" y="15670"/>
                  </a:cubicBezTo>
                  <a:cubicBezTo>
                    <a:pt x="4686" y="15913"/>
                    <a:pt x="4187" y="16050"/>
                    <a:pt x="3650" y="16050"/>
                  </a:cubicBezTo>
                  <a:cubicBezTo>
                    <a:pt x="2273" y="16050"/>
                    <a:pt x="1158" y="15170"/>
                    <a:pt x="1158" y="14082"/>
                  </a:cubicBezTo>
                  <a:cubicBezTo>
                    <a:pt x="1158" y="14082"/>
                    <a:pt x="1158" y="14082"/>
                    <a:pt x="1158" y="14082"/>
                  </a:cubicBezTo>
                  <a:close/>
                  <a:moveTo>
                    <a:pt x="3650" y="16958"/>
                  </a:moveTo>
                  <a:cubicBezTo>
                    <a:pt x="4485" y="16958"/>
                    <a:pt x="5271" y="16732"/>
                    <a:pt x="5916" y="16323"/>
                  </a:cubicBezTo>
                  <a:cubicBezTo>
                    <a:pt x="6761" y="16852"/>
                    <a:pt x="7778" y="17155"/>
                    <a:pt x="8872" y="17155"/>
                  </a:cubicBezTo>
                  <a:cubicBezTo>
                    <a:pt x="10151" y="17155"/>
                    <a:pt x="11360" y="16761"/>
                    <a:pt x="12252" y="16041"/>
                  </a:cubicBezTo>
                  <a:cubicBezTo>
                    <a:pt x="14088" y="14573"/>
                    <a:pt x="14067" y="12195"/>
                    <a:pt x="12204" y="10750"/>
                  </a:cubicBezTo>
                  <a:cubicBezTo>
                    <a:pt x="11304" y="10059"/>
                    <a:pt x="10123" y="9675"/>
                    <a:pt x="8872" y="9675"/>
                  </a:cubicBezTo>
                  <a:cubicBezTo>
                    <a:pt x="8326" y="9675"/>
                    <a:pt x="7799" y="9764"/>
                    <a:pt x="7297" y="9902"/>
                  </a:cubicBezTo>
                  <a:lnTo>
                    <a:pt x="7297" y="6435"/>
                  </a:lnTo>
                  <a:cubicBezTo>
                    <a:pt x="7297" y="4846"/>
                    <a:pt x="5667" y="3557"/>
                    <a:pt x="3650" y="3557"/>
                  </a:cubicBezTo>
                  <a:cubicBezTo>
                    <a:pt x="1639" y="3557"/>
                    <a:pt x="0" y="4846"/>
                    <a:pt x="0" y="6435"/>
                  </a:cubicBezTo>
                  <a:lnTo>
                    <a:pt x="0" y="14082"/>
                  </a:lnTo>
                  <a:cubicBezTo>
                    <a:pt x="0" y="15670"/>
                    <a:pt x="1639" y="16958"/>
                    <a:pt x="3650" y="16958"/>
                  </a:cubicBezTo>
                  <a:cubicBezTo>
                    <a:pt x="3650" y="16958"/>
                    <a:pt x="3650" y="16958"/>
                    <a:pt x="3650" y="169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任意多边形: 形状 21"/>
            <p:cNvSpPr>
              <a:spLocks/>
            </p:cNvSpPr>
            <p:nvPr/>
          </p:nvSpPr>
          <p:spPr>
            <a:xfrm>
              <a:off x="2837108" y="3463792"/>
              <a:ext cx="625608" cy="62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70132" y="2372106"/>
            <a:ext cx="551035" cy="2834513"/>
            <a:chOff x="6806244" y="1884382"/>
            <a:chExt cx="621904" cy="3199061"/>
          </a:xfrm>
        </p:grpSpPr>
        <p:grpSp>
          <p:nvGrpSpPr>
            <p:cNvPr id="6" name="组合 5"/>
            <p:cNvGrpSpPr/>
            <p:nvPr/>
          </p:nvGrpSpPr>
          <p:grpSpPr>
            <a:xfrm>
              <a:off x="6806244" y="3118048"/>
              <a:ext cx="621904" cy="621904"/>
              <a:chOff x="6132004" y="1552154"/>
              <a:chExt cx="959568" cy="959568"/>
            </a:xfrm>
          </p:grpSpPr>
          <p:sp>
            <p:nvSpPr>
              <p:cNvPr id="22" name="椭圆 21"/>
              <p:cNvSpPr/>
              <p:nvPr/>
            </p:nvSpPr>
            <p:spPr bwMode="auto">
              <a:xfrm>
                <a:off x="6132004" y="1552154"/>
                <a:ext cx="959568" cy="959568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6200476" y="1620626"/>
                <a:ext cx="822624" cy="822624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806244" y="1884382"/>
              <a:ext cx="621904" cy="621904"/>
              <a:chOff x="6132004" y="1552154"/>
              <a:chExt cx="959568" cy="959568"/>
            </a:xfrm>
          </p:grpSpPr>
          <p:sp>
            <p:nvSpPr>
              <p:cNvPr id="18" name="椭圆 17"/>
              <p:cNvSpPr/>
              <p:nvPr/>
            </p:nvSpPr>
            <p:spPr bwMode="auto">
              <a:xfrm>
                <a:off x="6132004" y="1552154"/>
                <a:ext cx="959568" cy="959568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 bwMode="auto">
              <a:xfrm>
                <a:off x="6200476" y="1620626"/>
                <a:ext cx="822624" cy="822624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806244" y="4461539"/>
              <a:ext cx="621904" cy="621904"/>
              <a:chOff x="6132004" y="1552154"/>
              <a:chExt cx="959568" cy="959568"/>
            </a:xfrm>
          </p:grpSpPr>
          <p:sp>
            <p:nvSpPr>
              <p:cNvPr id="14" name="椭圆 13"/>
              <p:cNvSpPr/>
              <p:nvPr/>
            </p:nvSpPr>
            <p:spPr bwMode="auto">
              <a:xfrm>
                <a:off x="6132004" y="1552154"/>
                <a:ext cx="959568" cy="959568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 bwMode="auto">
              <a:xfrm>
                <a:off x="6200476" y="1620626"/>
                <a:ext cx="822624" cy="82262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</p:grpSp>
      <p:sp>
        <p:nvSpPr>
          <p:cNvPr id="51" name="矩形 50"/>
          <p:cNvSpPr/>
          <p:nvPr/>
        </p:nvSpPr>
        <p:spPr>
          <a:xfrm>
            <a:off x="6974432" y="2311728"/>
            <a:ext cx="3847212" cy="6582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TW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整合各大服飾品牌，提供多樣化的選擇及購買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49388" y="3434987"/>
            <a:ext cx="3847212" cy="66236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TW" altLang="en-US" sz="1600" dirty="0">
                <a:solidFill>
                  <a:srgbClr val="24292F"/>
                </a:solidFill>
                <a:latin typeface="-apple-system"/>
              </a:rPr>
              <a:t>類似線上試衣間，使用者可以自己拖拉衣服樣本來搭配自己是否適合。</a:t>
            </a:r>
            <a:endParaRPr lang="zh-CN" altLang="en-US" sz="1600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49388" y="4562350"/>
            <a:ext cx="3847212" cy="66236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TW" altLang="en-US" sz="1600" dirty="0">
                <a:solidFill>
                  <a:srgbClr val="24292F"/>
                </a:solidFill>
                <a:latin typeface="-apple-system"/>
              </a:rPr>
              <a:t>可在網站上一次購買多家品牌的商品且運費只需付一次（滿額免運）。</a:t>
            </a:r>
            <a:endParaRPr lang="zh-CN" altLang="en-US" sz="1600" dirty="0">
              <a:solidFill>
                <a:srgbClr val="24292F"/>
              </a:solidFill>
              <a:latin typeface="-apple-system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733799" y="380443"/>
            <a:ext cx="472440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功能性需求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64" y="1923144"/>
            <a:ext cx="4029324" cy="3732437"/>
            <a:chOff x="875420" y="1322766"/>
            <a:chExt cx="4547538" cy="4212468"/>
          </a:xfrm>
        </p:grpSpPr>
        <p:sp>
          <p:nvSpPr>
            <p:cNvPr id="24" name="椭圆 23"/>
            <p:cNvSpPr/>
            <p:nvPr/>
          </p:nvSpPr>
          <p:spPr bwMode="auto">
            <a:xfrm>
              <a:off x="2276621" y="1322766"/>
              <a:ext cx="1745137" cy="1745137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875420" y="3790097"/>
              <a:ext cx="1745137" cy="1745137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3677821" y="3790097"/>
              <a:ext cx="1745137" cy="1745137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 bwMode="auto">
            <a:xfrm>
              <a:off x="1309797" y="1834816"/>
              <a:ext cx="3680230" cy="3172614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2382070" y="1428215"/>
              <a:ext cx="1534239" cy="1534239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980869" y="3895546"/>
              <a:ext cx="1534239" cy="1534239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3783270" y="3895546"/>
              <a:ext cx="1534239" cy="1534239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2506007" y="1552152"/>
              <a:ext cx="1286364" cy="128636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1104806" y="4019484"/>
              <a:ext cx="1286364" cy="1286364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3907208" y="4019484"/>
              <a:ext cx="1286364" cy="128636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任意多边形: 形状 18"/>
            <p:cNvSpPr/>
            <p:nvPr/>
          </p:nvSpPr>
          <p:spPr>
            <a:xfrm>
              <a:off x="1561458" y="4476137"/>
              <a:ext cx="373062" cy="37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9313" y="4353"/>
                  </a:moveTo>
                  <a:lnTo>
                    <a:pt x="16178" y="7496"/>
                  </a:lnTo>
                  <a:cubicBezTo>
                    <a:pt x="16034" y="7640"/>
                    <a:pt x="15980" y="7851"/>
                    <a:pt x="16036" y="8047"/>
                  </a:cubicBezTo>
                  <a:lnTo>
                    <a:pt x="18732" y="17470"/>
                  </a:lnTo>
                  <a:cubicBezTo>
                    <a:pt x="18788" y="17666"/>
                    <a:pt x="18734" y="17878"/>
                    <a:pt x="18590" y="18022"/>
                  </a:cubicBezTo>
                  <a:lnTo>
                    <a:pt x="17170" y="19445"/>
                  </a:lnTo>
                  <a:cubicBezTo>
                    <a:pt x="17059" y="19556"/>
                    <a:pt x="16916" y="19609"/>
                    <a:pt x="16775" y="19609"/>
                  </a:cubicBezTo>
                  <a:cubicBezTo>
                    <a:pt x="16581" y="19609"/>
                    <a:pt x="16390" y="19510"/>
                    <a:pt x="16285" y="19322"/>
                  </a:cubicBezTo>
                  <a:lnTo>
                    <a:pt x="12375" y="12317"/>
                  </a:lnTo>
                  <a:cubicBezTo>
                    <a:pt x="12271" y="12129"/>
                    <a:pt x="12079" y="12029"/>
                    <a:pt x="11886" y="12029"/>
                  </a:cubicBezTo>
                  <a:cubicBezTo>
                    <a:pt x="11744" y="12029"/>
                    <a:pt x="11602" y="12083"/>
                    <a:pt x="11491" y="12194"/>
                  </a:cubicBezTo>
                  <a:lnTo>
                    <a:pt x="8519" y="15172"/>
                  </a:lnTo>
                  <a:cubicBezTo>
                    <a:pt x="8388" y="15304"/>
                    <a:pt x="8330" y="15492"/>
                    <a:pt x="8365" y="15674"/>
                  </a:cubicBezTo>
                  <a:lnTo>
                    <a:pt x="8996" y="18989"/>
                  </a:lnTo>
                  <a:cubicBezTo>
                    <a:pt x="9031" y="19171"/>
                    <a:pt x="8973" y="19359"/>
                    <a:pt x="8842" y="19491"/>
                  </a:cubicBezTo>
                  <a:lnTo>
                    <a:pt x="8441" y="19893"/>
                  </a:lnTo>
                  <a:cubicBezTo>
                    <a:pt x="8330" y="20004"/>
                    <a:pt x="8187" y="20058"/>
                    <a:pt x="8046" y="20058"/>
                  </a:cubicBezTo>
                  <a:cubicBezTo>
                    <a:pt x="7852" y="20058"/>
                    <a:pt x="7661" y="19958"/>
                    <a:pt x="7556" y="19770"/>
                  </a:cubicBezTo>
                  <a:lnTo>
                    <a:pt x="5577" y="16226"/>
                  </a:lnTo>
                  <a:cubicBezTo>
                    <a:pt x="5526" y="16136"/>
                    <a:pt x="5452" y="16061"/>
                    <a:pt x="5362" y="16010"/>
                  </a:cubicBezTo>
                  <a:lnTo>
                    <a:pt x="1826" y="14027"/>
                  </a:lnTo>
                  <a:cubicBezTo>
                    <a:pt x="1502" y="13845"/>
                    <a:pt x="1441" y="13403"/>
                    <a:pt x="1703" y="13141"/>
                  </a:cubicBezTo>
                  <a:lnTo>
                    <a:pt x="2105" y="12738"/>
                  </a:lnTo>
                  <a:cubicBezTo>
                    <a:pt x="2211" y="12632"/>
                    <a:pt x="2354" y="12574"/>
                    <a:pt x="2501" y="12574"/>
                  </a:cubicBezTo>
                  <a:cubicBezTo>
                    <a:pt x="2536" y="12574"/>
                    <a:pt x="2571" y="12577"/>
                    <a:pt x="2606" y="12584"/>
                  </a:cubicBezTo>
                  <a:lnTo>
                    <a:pt x="5913" y="13216"/>
                  </a:lnTo>
                  <a:cubicBezTo>
                    <a:pt x="5948" y="13223"/>
                    <a:pt x="5983" y="13226"/>
                    <a:pt x="6018" y="13226"/>
                  </a:cubicBezTo>
                  <a:cubicBezTo>
                    <a:pt x="6165" y="13226"/>
                    <a:pt x="6308" y="13168"/>
                    <a:pt x="6414" y="13062"/>
                  </a:cubicBezTo>
                  <a:lnTo>
                    <a:pt x="9385" y="10083"/>
                  </a:lnTo>
                  <a:cubicBezTo>
                    <a:pt x="9648" y="9820"/>
                    <a:pt x="9587" y="9379"/>
                    <a:pt x="9263" y="9197"/>
                  </a:cubicBezTo>
                  <a:lnTo>
                    <a:pt x="2273" y="5278"/>
                  </a:lnTo>
                  <a:cubicBezTo>
                    <a:pt x="1949" y="5097"/>
                    <a:pt x="1888" y="4655"/>
                    <a:pt x="2150" y="4392"/>
                  </a:cubicBezTo>
                  <a:lnTo>
                    <a:pt x="3571" y="2968"/>
                  </a:lnTo>
                  <a:cubicBezTo>
                    <a:pt x="3677" y="2862"/>
                    <a:pt x="3820" y="2804"/>
                    <a:pt x="3966" y="2804"/>
                  </a:cubicBezTo>
                  <a:cubicBezTo>
                    <a:pt x="4018" y="2804"/>
                    <a:pt x="4070" y="2811"/>
                    <a:pt x="4121" y="2826"/>
                  </a:cubicBezTo>
                  <a:lnTo>
                    <a:pt x="13523" y="5528"/>
                  </a:lnTo>
                  <a:cubicBezTo>
                    <a:pt x="13574" y="5543"/>
                    <a:pt x="13625" y="5550"/>
                    <a:pt x="13677" y="5550"/>
                  </a:cubicBezTo>
                  <a:cubicBezTo>
                    <a:pt x="13823" y="5550"/>
                    <a:pt x="13966" y="5493"/>
                    <a:pt x="14073" y="5386"/>
                  </a:cubicBezTo>
                  <a:lnTo>
                    <a:pt x="17208" y="2243"/>
                  </a:lnTo>
                  <a:cubicBezTo>
                    <a:pt x="17593" y="1857"/>
                    <a:pt x="18321" y="1542"/>
                    <a:pt x="18937" y="1542"/>
                  </a:cubicBezTo>
                  <a:cubicBezTo>
                    <a:pt x="19252" y="1542"/>
                    <a:pt x="19538" y="1624"/>
                    <a:pt x="19734" y="1821"/>
                  </a:cubicBezTo>
                  <a:cubicBezTo>
                    <a:pt x="20316" y="2404"/>
                    <a:pt x="19895" y="3770"/>
                    <a:pt x="19313" y="4353"/>
                  </a:cubicBezTo>
                  <a:cubicBezTo>
                    <a:pt x="19313" y="4353"/>
                    <a:pt x="19313" y="4353"/>
                    <a:pt x="19313" y="4353"/>
                  </a:cubicBezTo>
                  <a:close/>
                  <a:moveTo>
                    <a:pt x="20822" y="731"/>
                  </a:moveTo>
                  <a:cubicBezTo>
                    <a:pt x="20557" y="465"/>
                    <a:pt x="20235" y="268"/>
                    <a:pt x="19866" y="145"/>
                  </a:cubicBezTo>
                  <a:cubicBezTo>
                    <a:pt x="19578" y="49"/>
                    <a:pt x="19266" y="0"/>
                    <a:pt x="18937" y="0"/>
                  </a:cubicBezTo>
                  <a:cubicBezTo>
                    <a:pt x="18441" y="0"/>
                    <a:pt x="17909" y="111"/>
                    <a:pt x="17399" y="322"/>
                  </a:cubicBezTo>
                  <a:cubicBezTo>
                    <a:pt x="16897" y="530"/>
                    <a:pt x="16455" y="817"/>
                    <a:pt x="16120" y="1153"/>
                  </a:cubicBezTo>
                  <a:lnTo>
                    <a:pt x="13392" y="3887"/>
                  </a:lnTo>
                  <a:lnTo>
                    <a:pt x="4545" y="1343"/>
                  </a:lnTo>
                  <a:cubicBezTo>
                    <a:pt x="4357" y="1289"/>
                    <a:pt x="4162" y="1262"/>
                    <a:pt x="3966" y="1262"/>
                  </a:cubicBezTo>
                  <a:cubicBezTo>
                    <a:pt x="3691" y="1262"/>
                    <a:pt x="3423" y="1315"/>
                    <a:pt x="3169" y="1420"/>
                  </a:cubicBezTo>
                  <a:cubicBezTo>
                    <a:pt x="2911" y="1526"/>
                    <a:pt x="2680" y="1680"/>
                    <a:pt x="2482" y="1878"/>
                  </a:cubicBezTo>
                  <a:lnTo>
                    <a:pt x="1062" y="3301"/>
                  </a:lnTo>
                  <a:cubicBezTo>
                    <a:pt x="828" y="3536"/>
                    <a:pt x="650" y="3827"/>
                    <a:pt x="549" y="4142"/>
                  </a:cubicBezTo>
                  <a:cubicBezTo>
                    <a:pt x="452" y="4442"/>
                    <a:pt x="424" y="4765"/>
                    <a:pt x="467" y="5077"/>
                  </a:cubicBezTo>
                  <a:cubicBezTo>
                    <a:pt x="511" y="5389"/>
                    <a:pt x="625" y="5693"/>
                    <a:pt x="799" y="5955"/>
                  </a:cubicBezTo>
                  <a:cubicBezTo>
                    <a:pt x="982" y="6230"/>
                    <a:pt x="1232" y="6462"/>
                    <a:pt x="1522" y="6624"/>
                  </a:cubicBezTo>
                  <a:lnTo>
                    <a:pt x="7382" y="9910"/>
                  </a:lnTo>
                  <a:lnTo>
                    <a:pt x="5692" y="11604"/>
                  </a:lnTo>
                  <a:lnTo>
                    <a:pt x="2894" y="11069"/>
                  </a:lnTo>
                  <a:cubicBezTo>
                    <a:pt x="2765" y="11044"/>
                    <a:pt x="2632" y="11031"/>
                    <a:pt x="2501" y="11031"/>
                  </a:cubicBezTo>
                  <a:cubicBezTo>
                    <a:pt x="2225" y="11031"/>
                    <a:pt x="1956" y="11085"/>
                    <a:pt x="1701" y="11190"/>
                  </a:cubicBezTo>
                  <a:cubicBezTo>
                    <a:pt x="1444" y="11296"/>
                    <a:pt x="1213" y="11450"/>
                    <a:pt x="1017" y="11647"/>
                  </a:cubicBezTo>
                  <a:lnTo>
                    <a:pt x="615" y="12050"/>
                  </a:lnTo>
                  <a:cubicBezTo>
                    <a:pt x="380" y="12285"/>
                    <a:pt x="203" y="12576"/>
                    <a:pt x="101" y="12891"/>
                  </a:cubicBezTo>
                  <a:cubicBezTo>
                    <a:pt x="5" y="13191"/>
                    <a:pt x="-23" y="13513"/>
                    <a:pt x="20" y="13826"/>
                  </a:cubicBezTo>
                  <a:cubicBezTo>
                    <a:pt x="63" y="14138"/>
                    <a:pt x="178" y="14441"/>
                    <a:pt x="352" y="14703"/>
                  </a:cubicBezTo>
                  <a:cubicBezTo>
                    <a:pt x="535" y="14979"/>
                    <a:pt x="785" y="15210"/>
                    <a:pt x="1074" y="15373"/>
                  </a:cubicBezTo>
                  <a:lnTo>
                    <a:pt x="4369" y="17221"/>
                  </a:lnTo>
                  <a:lnTo>
                    <a:pt x="6213" y="20524"/>
                  </a:lnTo>
                  <a:cubicBezTo>
                    <a:pt x="6584" y="21188"/>
                    <a:pt x="7286" y="21600"/>
                    <a:pt x="8046" y="21600"/>
                  </a:cubicBezTo>
                  <a:cubicBezTo>
                    <a:pt x="8606" y="21600"/>
                    <a:pt x="9132" y="21381"/>
                    <a:pt x="9529" y="20984"/>
                  </a:cubicBezTo>
                  <a:lnTo>
                    <a:pt x="9930" y="20581"/>
                  </a:lnTo>
                  <a:cubicBezTo>
                    <a:pt x="10422" y="20088"/>
                    <a:pt x="10638" y="19385"/>
                    <a:pt x="10508" y="18700"/>
                  </a:cubicBezTo>
                  <a:lnTo>
                    <a:pt x="9974" y="15896"/>
                  </a:lnTo>
                  <a:lnTo>
                    <a:pt x="11664" y="14201"/>
                  </a:lnTo>
                  <a:lnTo>
                    <a:pt x="14942" y="20075"/>
                  </a:lnTo>
                  <a:cubicBezTo>
                    <a:pt x="15313" y="20739"/>
                    <a:pt x="16015" y="21152"/>
                    <a:pt x="16775" y="21152"/>
                  </a:cubicBezTo>
                  <a:cubicBezTo>
                    <a:pt x="17335" y="21152"/>
                    <a:pt x="17861" y="20933"/>
                    <a:pt x="18258" y="20536"/>
                  </a:cubicBezTo>
                  <a:lnTo>
                    <a:pt x="19678" y="19113"/>
                  </a:lnTo>
                  <a:cubicBezTo>
                    <a:pt x="20217" y="18572"/>
                    <a:pt x="20422" y="17780"/>
                    <a:pt x="20211" y="17045"/>
                  </a:cubicBezTo>
                  <a:lnTo>
                    <a:pt x="17674" y="8178"/>
                  </a:lnTo>
                  <a:lnTo>
                    <a:pt x="20402" y="5443"/>
                  </a:lnTo>
                  <a:cubicBezTo>
                    <a:pt x="20900" y="4943"/>
                    <a:pt x="21298" y="4185"/>
                    <a:pt x="21464" y="3413"/>
                  </a:cubicBezTo>
                  <a:cubicBezTo>
                    <a:pt x="21559" y="2971"/>
                    <a:pt x="21577" y="2546"/>
                    <a:pt x="21517" y="2149"/>
                  </a:cubicBezTo>
                  <a:cubicBezTo>
                    <a:pt x="21432" y="1592"/>
                    <a:pt x="21192" y="1102"/>
                    <a:pt x="20822" y="731"/>
                  </a:cubicBezTo>
                  <a:cubicBezTo>
                    <a:pt x="20822" y="731"/>
                    <a:pt x="20822" y="731"/>
                    <a:pt x="20822" y="7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任意多边形: 形状 19"/>
            <p:cNvSpPr/>
            <p:nvPr/>
          </p:nvSpPr>
          <p:spPr>
            <a:xfrm>
              <a:off x="2948100" y="2031938"/>
              <a:ext cx="402178" cy="326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" y="0"/>
                  </a:moveTo>
                  <a:cubicBezTo>
                    <a:pt x="912" y="0"/>
                    <a:pt x="0" y="1122"/>
                    <a:pt x="0" y="2491"/>
                  </a:cubicBezTo>
                  <a:lnTo>
                    <a:pt x="0" y="11634"/>
                  </a:lnTo>
                  <a:cubicBezTo>
                    <a:pt x="0" y="13008"/>
                    <a:pt x="912" y="14134"/>
                    <a:pt x="2024" y="14134"/>
                  </a:cubicBezTo>
                  <a:lnTo>
                    <a:pt x="2024" y="16617"/>
                  </a:lnTo>
                  <a:cubicBezTo>
                    <a:pt x="2024" y="17994"/>
                    <a:pt x="2935" y="19109"/>
                    <a:pt x="4049" y="19109"/>
                  </a:cubicBezTo>
                  <a:lnTo>
                    <a:pt x="4822" y="19109"/>
                  </a:lnTo>
                  <a:cubicBezTo>
                    <a:pt x="5125" y="20540"/>
                    <a:pt x="6166" y="21600"/>
                    <a:pt x="7423" y="21600"/>
                  </a:cubicBezTo>
                  <a:cubicBezTo>
                    <a:pt x="8673" y="21600"/>
                    <a:pt x="9726" y="20540"/>
                    <a:pt x="10030" y="19109"/>
                  </a:cubicBezTo>
                  <a:lnTo>
                    <a:pt x="13594" y="19109"/>
                  </a:lnTo>
                  <a:cubicBezTo>
                    <a:pt x="13897" y="20540"/>
                    <a:pt x="14942" y="21600"/>
                    <a:pt x="16202" y="21600"/>
                  </a:cubicBezTo>
                  <a:cubicBezTo>
                    <a:pt x="17449" y="21600"/>
                    <a:pt x="18498" y="20540"/>
                    <a:pt x="18803" y="19109"/>
                  </a:cubicBezTo>
                  <a:lnTo>
                    <a:pt x="19576" y="19109"/>
                  </a:lnTo>
                  <a:cubicBezTo>
                    <a:pt x="20692" y="19109"/>
                    <a:pt x="21600" y="17994"/>
                    <a:pt x="21600" y="16617"/>
                  </a:cubicBezTo>
                  <a:lnTo>
                    <a:pt x="21600" y="11634"/>
                  </a:lnTo>
                  <a:cubicBezTo>
                    <a:pt x="21600" y="11142"/>
                    <a:pt x="21482" y="10663"/>
                    <a:pt x="21259" y="10248"/>
                  </a:cubicBezTo>
                  <a:lnTo>
                    <a:pt x="18554" y="5265"/>
                  </a:lnTo>
                  <a:cubicBezTo>
                    <a:pt x="18182" y="4566"/>
                    <a:pt x="17557" y="4160"/>
                    <a:pt x="16876" y="4160"/>
                  </a:cubicBezTo>
                  <a:lnTo>
                    <a:pt x="14177" y="4160"/>
                  </a:lnTo>
                  <a:lnTo>
                    <a:pt x="14177" y="2491"/>
                  </a:lnTo>
                  <a:cubicBezTo>
                    <a:pt x="14177" y="1122"/>
                    <a:pt x="13265" y="0"/>
                    <a:pt x="12146" y="0"/>
                  </a:cubicBezTo>
                  <a:lnTo>
                    <a:pt x="2024" y="0"/>
                  </a:lnTo>
                  <a:close/>
                  <a:moveTo>
                    <a:pt x="2024" y="1669"/>
                  </a:moveTo>
                  <a:lnTo>
                    <a:pt x="12146" y="1669"/>
                  </a:lnTo>
                  <a:cubicBezTo>
                    <a:pt x="12524" y="1669"/>
                    <a:pt x="12821" y="2034"/>
                    <a:pt x="12821" y="2491"/>
                  </a:cubicBezTo>
                  <a:lnTo>
                    <a:pt x="12821" y="11634"/>
                  </a:lnTo>
                  <a:cubicBezTo>
                    <a:pt x="12821" y="12090"/>
                    <a:pt x="12524" y="12465"/>
                    <a:pt x="12146" y="12465"/>
                  </a:cubicBezTo>
                  <a:cubicBezTo>
                    <a:pt x="12146" y="12465"/>
                    <a:pt x="2024" y="12465"/>
                    <a:pt x="2024" y="12465"/>
                  </a:cubicBezTo>
                  <a:cubicBezTo>
                    <a:pt x="1649" y="12465"/>
                    <a:pt x="1350" y="12090"/>
                    <a:pt x="1350" y="11634"/>
                  </a:cubicBezTo>
                  <a:lnTo>
                    <a:pt x="1350" y="2491"/>
                  </a:lnTo>
                  <a:cubicBezTo>
                    <a:pt x="1350" y="2034"/>
                    <a:pt x="1649" y="1669"/>
                    <a:pt x="2024" y="1669"/>
                  </a:cubicBezTo>
                  <a:close/>
                  <a:moveTo>
                    <a:pt x="14177" y="5821"/>
                  </a:moveTo>
                  <a:lnTo>
                    <a:pt x="16876" y="5821"/>
                  </a:lnTo>
                  <a:cubicBezTo>
                    <a:pt x="17102" y="5821"/>
                    <a:pt x="17311" y="5958"/>
                    <a:pt x="17440" y="6184"/>
                  </a:cubicBezTo>
                  <a:lnTo>
                    <a:pt x="20132" y="11175"/>
                  </a:lnTo>
                  <a:cubicBezTo>
                    <a:pt x="20206" y="11307"/>
                    <a:pt x="20250" y="11475"/>
                    <a:pt x="20250" y="11634"/>
                  </a:cubicBezTo>
                  <a:cubicBezTo>
                    <a:pt x="20250" y="11634"/>
                    <a:pt x="20250" y="16617"/>
                    <a:pt x="20250" y="16617"/>
                  </a:cubicBezTo>
                  <a:cubicBezTo>
                    <a:pt x="20250" y="17074"/>
                    <a:pt x="19946" y="17448"/>
                    <a:pt x="19576" y="17448"/>
                  </a:cubicBezTo>
                  <a:lnTo>
                    <a:pt x="18803" y="17448"/>
                  </a:lnTo>
                  <a:cubicBezTo>
                    <a:pt x="18498" y="16016"/>
                    <a:pt x="17455" y="14956"/>
                    <a:pt x="16202" y="14956"/>
                  </a:cubicBezTo>
                  <a:cubicBezTo>
                    <a:pt x="14942" y="14956"/>
                    <a:pt x="13897" y="16016"/>
                    <a:pt x="13594" y="17448"/>
                  </a:cubicBezTo>
                  <a:lnTo>
                    <a:pt x="10030" y="17448"/>
                  </a:lnTo>
                  <a:cubicBezTo>
                    <a:pt x="9729" y="16016"/>
                    <a:pt x="8678" y="14956"/>
                    <a:pt x="7423" y="14956"/>
                  </a:cubicBezTo>
                  <a:cubicBezTo>
                    <a:pt x="6166" y="14956"/>
                    <a:pt x="5125" y="16016"/>
                    <a:pt x="4822" y="17448"/>
                  </a:cubicBezTo>
                  <a:lnTo>
                    <a:pt x="4049" y="17448"/>
                  </a:lnTo>
                  <a:cubicBezTo>
                    <a:pt x="3676" y="17448"/>
                    <a:pt x="3374" y="17074"/>
                    <a:pt x="3374" y="16617"/>
                  </a:cubicBezTo>
                  <a:lnTo>
                    <a:pt x="3374" y="14134"/>
                  </a:lnTo>
                  <a:lnTo>
                    <a:pt x="12146" y="14134"/>
                  </a:lnTo>
                  <a:cubicBezTo>
                    <a:pt x="13265" y="14134"/>
                    <a:pt x="14177" y="13008"/>
                    <a:pt x="14177" y="11634"/>
                  </a:cubicBezTo>
                  <a:lnTo>
                    <a:pt x="14177" y="5821"/>
                  </a:lnTo>
                  <a:close/>
                  <a:moveTo>
                    <a:pt x="15553" y="6450"/>
                  </a:moveTo>
                  <a:cubicBezTo>
                    <a:pt x="15182" y="6450"/>
                    <a:pt x="14885" y="6824"/>
                    <a:pt x="14885" y="7281"/>
                  </a:cubicBezTo>
                  <a:lnTo>
                    <a:pt x="14885" y="12263"/>
                  </a:lnTo>
                  <a:cubicBezTo>
                    <a:pt x="14885" y="12721"/>
                    <a:pt x="15182" y="13102"/>
                    <a:pt x="15553" y="13102"/>
                  </a:cubicBezTo>
                  <a:lnTo>
                    <a:pt x="18259" y="13102"/>
                  </a:lnTo>
                  <a:cubicBezTo>
                    <a:pt x="18629" y="13102"/>
                    <a:pt x="18934" y="12721"/>
                    <a:pt x="18934" y="12263"/>
                  </a:cubicBezTo>
                  <a:lnTo>
                    <a:pt x="18934" y="11022"/>
                  </a:lnTo>
                  <a:cubicBezTo>
                    <a:pt x="18934" y="10857"/>
                    <a:pt x="18888" y="10694"/>
                    <a:pt x="18816" y="10554"/>
                  </a:cubicBezTo>
                  <a:cubicBezTo>
                    <a:pt x="18816" y="10554"/>
                    <a:pt x="16798" y="6829"/>
                    <a:pt x="16798" y="6829"/>
                  </a:cubicBezTo>
                  <a:cubicBezTo>
                    <a:pt x="16673" y="6592"/>
                    <a:pt x="16460" y="6450"/>
                    <a:pt x="16234" y="6450"/>
                  </a:cubicBezTo>
                  <a:lnTo>
                    <a:pt x="15553" y="6450"/>
                  </a:lnTo>
                  <a:close/>
                  <a:moveTo>
                    <a:pt x="15553" y="7281"/>
                  </a:moveTo>
                  <a:lnTo>
                    <a:pt x="16234" y="7281"/>
                  </a:lnTo>
                  <a:lnTo>
                    <a:pt x="18259" y="11022"/>
                  </a:lnTo>
                  <a:cubicBezTo>
                    <a:pt x="18259" y="11022"/>
                    <a:pt x="18259" y="12263"/>
                    <a:pt x="18259" y="12263"/>
                  </a:cubicBezTo>
                  <a:lnTo>
                    <a:pt x="15553" y="12263"/>
                  </a:lnTo>
                  <a:lnTo>
                    <a:pt x="15553" y="7281"/>
                  </a:lnTo>
                  <a:close/>
                  <a:moveTo>
                    <a:pt x="7423" y="16617"/>
                  </a:moveTo>
                  <a:cubicBezTo>
                    <a:pt x="8167" y="16617"/>
                    <a:pt x="8772" y="17365"/>
                    <a:pt x="8772" y="18278"/>
                  </a:cubicBezTo>
                  <a:cubicBezTo>
                    <a:pt x="8772" y="19191"/>
                    <a:pt x="8167" y="19939"/>
                    <a:pt x="7423" y="19939"/>
                  </a:cubicBezTo>
                  <a:cubicBezTo>
                    <a:pt x="6677" y="19939"/>
                    <a:pt x="6073" y="19191"/>
                    <a:pt x="6073" y="18278"/>
                  </a:cubicBezTo>
                  <a:cubicBezTo>
                    <a:pt x="6073" y="17365"/>
                    <a:pt x="6677" y="16617"/>
                    <a:pt x="7423" y="16617"/>
                  </a:cubicBezTo>
                  <a:close/>
                  <a:moveTo>
                    <a:pt x="16202" y="16617"/>
                  </a:moveTo>
                  <a:cubicBezTo>
                    <a:pt x="16943" y="16617"/>
                    <a:pt x="17551" y="17365"/>
                    <a:pt x="17551" y="18278"/>
                  </a:cubicBezTo>
                  <a:cubicBezTo>
                    <a:pt x="17551" y="19191"/>
                    <a:pt x="16943" y="19939"/>
                    <a:pt x="16202" y="19939"/>
                  </a:cubicBezTo>
                  <a:cubicBezTo>
                    <a:pt x="15454" y="19939"/>
                    <a:pt x="14852" y="19191"/>
                    <a:pt x="14852" y="18278"/>
                  </a:cubicBezTo>
                  <a:cubicBezTo>
                    <a:pt x="14852" y="17365"/>
                    <a:pt x="15454" y="16617"/>
                    <a:pt x="16202" y="1661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任意多边形: 形状 20"/>
            <p:cNvSpPr/>
            <p:nvPr/>
          </p:nvSpPr>
          <p:spPr>
            <a:xfrm>
              <a:off x="4376380" y="4441928"/>
              <a:ext cx="348020" cy="441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3" y="6729"/>
                  </a:moveTo>
                  <a:cubicBezTo>
                    <a:pt x="17891" y="6790"/>
                    <a:pt x="17842" y="6883"/>
                    <a:pt x="17842" y="6994"/>
                  </a:cubicBezTo>
                  <a:cubicBezTo>
                    <a:pt x="17842" y="7080"/>
                    <a:pt x="17901" y="7139"/>
                    <a:pt x="18015" y="7191"/>
                  </a:cubicBezTo>
                  <a:cubicBezTo>
                    <a:pt x="18122" y="7230"/>
                    <a:pt x="18344" y="7284"/>
                    <a:pt x="18697" y="7352"/>
                  </a:cubicBezTo>
                  <a:cubicBezTo>
                    <a:pt x="19207" y="7434"/>
                    <a:pt x="19552" y="7540"/>
                    <a:pt x="19715" y="7661"/>
                  </a:cubicBezTo>
                  <a:cubicBezTo>
                    <a:pt x="19899" y="7775"/>
                    <a:pt x="19976" y="7963"/>
                    <a:pt x="19976" y="8220"/>
                  </a:cubicBezTo>
                  <a:cubicBezTo>
                    <a:pt x="19976" y="8479"/>
                    <a:pt x="19851" y="8684"/>
                    <a:pt x="19591" y="8842"/>
                  </a:cubicBezTo>
                  <a:cubicBezTo>
                    <a:pt x="19332" y="8993"/>
                    <a:pt x="18985" y="9069"/>
                    <a:pt x="18546" y="9069"/>
                  </a:cubicBezTo>
                  <a:cubicBezTo>
                    <a:pt x="18091" y="9069"/>
                    <a:pt x="17748" y="8987"/>
                    <a:pt x="17505" y="8826"/>
                  </a:cubicBezTo>
                  <a:cubicBezTo>
                    <a:pt x="17256" y="8660"/>
                    <a:pt x="17122" y="8433"/>
                    <a:pt x="17105" y="8130"/>
                  </a:cubicBezTo>
                  <a:lnTo>
                    <a:pt x="17814" y="8130"/>
                  </a:lnTo>
                  <a:cubicBezTo>
                    <a:pt x="17814" y="8283"/>
                    <a:pt x="17879" y="8395"/>
                    <a:pt x="18015" y="8471"/>
                  </a:cubicBezTo>
                  <a:cubicBezTo>
                    <a:pt x="18132" y="8553"/>
                    <a:pt x="18312" y="8592"/>
                    <a:pt x="18546" y="8592"/>
                  </a:cubicBezTo>
                  <a:cubicBezTo>
                    <a:pt x="18773" y="8592"/>
                    <a:pt x="18957" y="8562"/>
                    <a:pt x="19091" y="8501"/>
                  </a:cubicBezTo>
                  <a:cubicBezTo>
                    <a:pt x="19217" y="8442"/>
                    <a:pt x="19283" y="8356"/>
                    <a:pt x="19283" y="8253"/>
                  </a:cubicBezTo>
                  <a:cubicBezTo>
                    <a:pt x="19283" y="8152"/>
                    <a:pt x="19234" y="8078"/>
                    <a:pt x="19148" y="8024"/>
                  </a:cubicBezTo>
                  <a:cubicBezTo>
                    <a:pt x="19054" y="7973"/>
                    <a:pt x="18860" y="7926"/>
                    <a:pt x="18555" y="7874"/>
                  </a:cubicBezTo>
                  <a:cubicBezTo>
                    <a:pt x="18003" y="7775"/>
                    <a:pt x="17623" y="7669"/>
                    <a:pt x="17440" y="7554"/>
                  </a:cubicBezTo>
                  <a:cubicBezTo>
                    <a:pt x="17256" y="7442"/>
                    <a:pt x="17161" y="7268"/>
                    <a:pt x="17161" y="7024"/>
                  </a:cubicBezTo>
                  <a:cubicBezTo>
                    <a:pt x="17161" y="6759"/>
                    <a:pt x="17278" y="6550"/>
                    <a:pt x="17527" y="6388"/>
                  </a:cubicBezTo>
                  <a:cubicBezTo>
                    <a:pt x="17776" y="6230"/>
                    <a:pt x="18103" y="6154"/>
                    <a:pt x="18524" y="6154"/>
                  </a:cubicBezTo>
                  <a:cubicBezTo>
                    <a:pt x="18919" y="6154"/>
                    <a:pt x="19234" y="6230"/>
                    <a:pt x="19487" y="6397"/>
                  </a:cubicBezTo>
                  <a:cubicBezTo>
                    <a:pt x="19737" y="6563"/>
                    <a:pt x="19868" y="6785"/>
                    <a:pt x="19899" y="7063"/>
                  </a:cubicBezTo>
                  <a:lnTo>
                    <a:pt x="19179" y="7063"/>
                  </a:lnTo>
                  <a:cubicBezTo>
                    <a:pt x="19169" y="6926"/>
                    <a:pt x="19091" y="6820"/>
                    <a:pt x="18967" y="6747"/>
                  </a:cubicBezTo>
                  <a:cubicBezTo>
                    <a:pt x="18832" y="6670"/>
                    <a:pt x="18648" y="6631"/>
                    <a:pt x="18437" y="6631"/>
                  </a:cubicBezTo>
                  <a:cubicBezTo>
                    <a:pt x="18257" y="6631"/>
                    <a:pt x="18103" y="6661"/>
                    <a:pt x="18003" y="6729"/>
                  </a:cubicBezTo>
                  <a:cubicBezTo>
                    <a:pt x="18003" y="6729"/>
                    <a:pt x="18003" y="6729"/>
                    <a:pt x="18003" y="6729"/>
                  </a:cubicBezTo>
                  <a:close/>
                  <a:moveTo>
                    <a:pt x="15761" y="7344"/>
                  </a:moveTo>
                  <a:cubicBezTo>
                    <a:pt x="15665" y="7405"/>
                    <a:pt x="15528" y="7434"/>
                    <a:pt x="15338" y="7434"/>
                  </a:cubicBezTo>
                  <a:lnTo>
                    <a:pt x="14490" y="7434"/>
                  </a:lnTo>
                  <a:lnTo>
                    <a:pt x="14490" y="6707"/>
                  </a:lnTo>
                  <a:lnTo>
                    <a:pt x="15366" y="6707"/>
                  </a:lnTo>
                  <a:cubicBezTo>
                    <a:pt x="15549" y="6707"/>
                    <a:pt x="15675" y="6738"/>
                    <a:pt x="15768" y="6798"/>
                  </a:cubicBezTo>
                  <a:cubicBezTo>
                    <a:pt x="15865" y="6857"/>
                    <a:pt x="15902" y="6950"/>
                    <a:pt x="15902" y="7070"/>
                  </a:cubicBezTo>
                  <a:cubicBezTo>
                    <a:pt x="15902" y="7191"/>
                    <a:pt x="15855" y="7284"/>
                    <a:pt x="15761" y="7344"/>
                  </a:cubicBezTo>
                  <a:cubicBezTo>
                    <a:pt x="15761" y="7344"/>
                    <a:pt x="15761" y="7344"/>
                    <a:pt x="15761" y="7344"/>
                  </a:cubicBezTo>
                  <a:close/>
                  <a:moveTo>
                    <a:pt x="16633" y="6994"/>
                  </a:moveTo>
                  <a:cubicBezTo>
                    <a:pt x="16633" y="6769"/>
                    <a:pt x="16526" y="6579"/>
                    <a:pt x="16326" y="6435"/>
                  </a:cubicBezTo>
                  <a:cubicBezTo>
                    <a:pt x="16124" y="6299"/>
                    <a:pt x="15855" y="6230"/>
                    <a:pt x="15518" y="6230"/>
                  </a:cubicBezTo>
                  <a:lnTo>
                    <a:pt x="13751" y="6230"/>
                  </a:lnTo>
                  <a:lnTo>
                    <a:pt x="13751" y="8993"/>
                  </a:lnTo>
                  <a:lnTo>
                    <a:pt x="14490" y="8993"/>
                  </a:lnTo>
                  <a:lnTo>
                    <a:pt x="14490" y="7904"/>
                  </a:lnTo>
                  <a:lnTo>
                    <a:pt x="15210" y="7904"/>
                  </a:lnTo>
                  <a:cubicBezTo>
                    <a:pt x="15432" y="7904"/>
                    <a:pt x="15577" y="7926"/>
                    <a:pt x="15665" y="7980"/>
                  </a:cubicBezTo>
                  <a:cubicBezTo>
                    <a:pt x="15761" y="8032"/>
                    <a:pt x="15800" y="8122"/>
                    <a:pt x="15800" y="8245"/>
                  </a:cubicBezTo>
                  <a:lnTo>
                    <a:pt x="15806" y="8494"/>
                  </a:lnTo>
                  <a:cubicBezTo>
                    <a:pt x="15806" y="8609"/>
                    <a:pt x="15815" y="8706"/>
                    <a:pt x="15837" y="8805"/>
                  </a:cubicBezTo>
                  <a:cubicBezTo>
                    <a:pt x="15855" y="8895"/>
                    <a:pt x="15865" y="8963"/>
                    <a:pt x="15886" y="8987"/>
                  </a:cubicBezTo>
                  <a:lnTo>
                    <a:pt x="16692" y="8987"/>
                  </a:lnTo>
                  <a:lnTo>
                    <a:pt x="16692" y="8919"/>
                  </a:lnTo>
                  <a:cubicBezTo>
                    <a:pt x="16633" y="8895"/>
                    <a:pt x="16585" y="8864"/>
                    <a:pt x="16575" y="8826"/>
                  </a:cubicBezTo>
                  <a:cubicBezTo>
                    <a:pt x="16547" y="8788"/>
                    <a:pt x="16538" y="8720"/>
                    <a:pt x="16526" y="8638"/>
                  </a:cubicBezTo>
                  <a:lnTo>
                    <a:pt x="16519" y="8184"/>
                  </a:lnTo>
                  <a:cubicBezTo>
                    <a:pt x="16508" y="7963"/>
                    <a:pt x="16401" y="7805"/>
                    <a:pt x="16202" y="7707"/>
                  </a:cubicBezTo>
                  <a:cubicBezTo>
                    <a:pt x="16174" y="7691"/>
                    <a:pt x="16135" y="7685"/>
                    <a:pt x="16086" y="7661"/>
                  </a:cubicBezTo>
                  <a:cubicBezTo>
                    <a:pt x="16163" y="7639"/>
                    <a:pt x="16230" y="7609"/>
                    <a:pt x="16298" y="7579"/>
                  </a:cubicBezTo>
                  <a:cubicBezTo>
                    <a:pt x="16519" y="7456"/>
                    <a:pt x="16633" y="7260"/>
                    <a:pt x="16633" y="6994"/>
                  </a:cubicBezTo>
                  <a:cubicBezTo>
                    <a:pt x="16633" y="6994"/>
                    <a:pt x="16633" y="6994"/>
                    <a:pt x="16633" y="6994"/>
                  </a:cubicBezTo>
                  <a:close/>
                  <a:moveTo>
                    <a:pt x="12311" y="8993"/>
                  </a:moveTo>
                  <a:lnTo>
                    <a:pt x="12311" y="7737"/>
                  </a:lnTo>
                  <a:lnTo>
                    <a:pt x="10936" y="7737"/>
                  </a:lnTo>
                  <a:lnTo>
                    <a:pt x="10936" y="8993"/>
                  </a:lnTo>
                  <a:lnTo>
                    <a:pt x="10200" y="8993"/>
                  </a:lnTo>
                  <a:lnTo>
                    <a:pt x="10200" y="6230"/>
                  </a:lnTo>
                  <a:lnTo>
                    <a:pt x="10936" y="6230"/>
                  </a:lnTo>
                  <a:lnTo>
                    <a:pt x="10936" y="7268"/>
                  </a:lnTo>
                  <a:lnTo>
                    <a:pt x="12311" y="7268"/>
                  </a:lnTo>
                  <a:lnTo>
                    <a:pt x="12311" y="6230"/>
                  </a:lnTo>
                  <a:lnTo>
                    <a:pt x="13033" y="6230"/>
                  </a:lnTo>
                  <a:lnTo>
                    <a:pt x="13033" y="8993"/>
                  </a:lnTo>
                  <a:cubicBezTo>
                    <a:pt x="13033" y="8993"/>
                    <a:pt x="12311" y="8993"/>
                    <a:pt x="12311" y="8993"/>
                  </a:cubicBezTo>
                  <a:close/>
                  <a:moveTo>
                    <a:pt x="16086" y="3348"/>
                  </a:moveTo>
                  <a:lnTo>
                    <a:pt x="16135" y="3271"/>
                  </a:lnTo>
                  <a:lnTo>
                    <a:pt x="17787" y="1111"/>
                  </a:lnTo>
                  <a:lnTo>
                    <a:pt x="17787" y="3348"/>
                  </a:lnTo>
                  <a:cubicBezTo>
                    <a:pt x="17787" y="3348"/>
                    <a:pt x="16086" y="3348"/>
                    <a:pt x="16086" y="3348"/>
                  </a:cubicBezTo>
                  <a:close/>
                  <a:moveTo>
                    <a:pt x="17787" y="5367"/>
                  </a:moveTo>
                  <a:lnTo>
                    <a:pt x="19104" y="5367"/>
                  </a:lnTo>
                  <a:lnTo>
                    <a:pt x="19104" y="4180"/>
                  </a:lnTo>
                  <a:lnTo>
                    <a:pt x="19868" y="4180"/>
                  </a:lnTo>
                  <a:lnTo>
                    <a:pt x="19868" y="3348"/>
                  </a:lnTo>
                  <a:lnTo>
                    <a:pt x="19104" y="3348"/>
                  </a:lnTo>
                  <a:lnTo>
                    <a:pt x="19104" y="0"/>
                  </a:lnTo>
                  <a:lnTo>
                    <a:pt x="17613" y="0"/>
                  </a:lnTo>
                  <a:lnTo>
                    <a:pt x="15106" y="3271"/>
                  </a:lnTo>
                  <a:lnTo>
                    <a:pt x="15106" y="4180"/>
                  </a:lnTo>
                  <a:lnTo>
                    <a:pt x="17787" y="4180"/>
                  </a:lnTo>
                  <a:cubicBezTo>
                    <a:pt x="17787" y="4180"/>
                    <a:pt x="17787" y="5367"/>
                    <a:pt x="17787" y="5367"/>
                  </a:cubicBezTo>
                  <a:close/>
                  <a:moveTo>
                    <a:pt x="14415" y="5367"/>
                  </a:moveTo>
                  <a:lnTo>
                    <a:pt x="9776" y="5367"/>
                  </a:lnTo>
                  <a:lnTo>
                    <a:pt x="9776" y="5360"/>
                  </a:lnTo>
                  <a:cubicBezTo>
                    <a:pt x="9776" y="4876"/>
                    <a:pt x="9929" y="4451"/>
                    <a:pt x="10247" y="4095"/>
                  </a:cubicBezTo>
                  <a:cubicBezTo>
                    <a:pt x="10563" y="3746"/>
                    <a:pt x="11159" y="3340"/>
                    <a:pt x="12024" y="2853"/>
                  </a:cubicBezTo>
                  <a:cubicBezTo>
                    <a:pt x="12410" y="2643"/>
                    <a:pt x="12676" y="2443"/>
                    <a:pt x="12841" y="2271"/>
                  </a:cubicBezTo>
                  <a:cubicBezTo>
                    <a:pt x="13003" y="2089"/>
                    <a:pt x="13081" y="1892"/>
                    <a:pt x="13081" y="1674"/>
                  </a:cubicBezTo>
                  <a:cubicBezTo>
                    <a:pt x="13081" y="1440"/>
                    <a:pt x="12995" y="1243"/>
                    <a:pt x="12820" y="1106"/>
                  </a:cubicBezTo>
                  <a:cubicBezTo>
                    <a:pt x="12648" y="954"/>
                    <a:pt x="12416" y="885"/>
                    <a:pt x="12121" y="885"/>
                  </a:cubicBezTo>
                  <a:cubicBezTo>
                    <a:pt x="11824" y="885"/>
                    <a:pt x="11581" y="976"/>
                    <a:pt x="11419" y="1158"/>
                  </a:cubicBezTo>
                  <a:cubicBezTo>
                    <a:pt x="11235" y="1342"/>
                    <a:pt x="11159" y="1590"/>
                    <a:pt x="11169" y="1892"/>
                  </a:cubicBezTo>
                  <a:lnTo>
                    <a:pt x="9863" y="1892"/>
                  </a:lnTo>
                  <a:cubicBezTo>
                    <a:pt x="9842" y="1317"/>
                    <a:pt x="10038" y="855"/>
                    <a:pt x="10449" y="514"/>
                  </a:cubicBezTo>
                  <a:cubicBezTo>
                    <a:pt x="10851" y="175"/>
                    <a:pt x="11419" y="0"/>
                    <a:pt x="12139" y="0"/>
                  </a:cubicBezTo>
                  <a:cubicBezTo>
                    <a:pt x="12801" y="0"/>
                    <a:pt x="13348" y="159"/>
                    <a:pt x="13779" y="470"/>
                  </a:cubicBezTo>
                  <a:cubicBezTo>
                    <a:pt x="14194" y="786"/>
                    <a:pt x="14415" y="1188"/>
                    <a:pt x="14415" y="1679"/>
                  </a:cubicBezTo>
                  <a:cubicBezTo>
                    <a:pt x="14415" y="2089"/>
                    <a:pt x="14290" y="2430"/>
                    <a:pt x="14051" y="2695"/>
                  </a:cubicBezTo>
                  <a:cubicBezTo>
                    <a:pt x="13810" y="2960"/>
                    <a:pt x="13358" y="3263"/>
                    <a:pt x="12697" y="3595"/>
                  </a:cubicBezTo>
                  <a:cubicBezTo>
                    <a:pt x="12080" y="3907"/>
                    <a:pt x="11668" y="4180"/>
                    <a:pt x="11438" y="4429"/>
                  </a:cubicBezTo>
                  <a:lnTo>
                    <a:pt x="11438" y="4437"/>
                  </a:lnTo>
                  <a:lnTo>
                    <a:pt x="14415" y="4437"/>
                  </a:lnTo>
                  <a:cubicBezTo>
                    <a:pt x="14415" y="4437"/>
                    <a:pt x="14415" y="5367"/>
                    <a:pt x="14415" y="5367"/>
                  </a:cubicBezTo>
                  <a:close/>
                  <a:moveTo>
                    <a:pt x="11045" y="20298"/>
                  </a:moveTo>
                  <a:cubicBezTo>
                    <a:pt x="11045" y="21008"/>
                    <a:pt x="10314" y="21600"/>
                    <a:pt x="9403" y="21600"/>
                  </a:cubicBezTo>
                  <a:cubicBezTo>
                    <a:pt x="8489" y="21600"/>
                    <a:pt x="7750" y="21008"/>
                    <a:pt x="7750" y="20298"/>
                  </a:cubicBezTo>
                  <a:cubicBezTo>
                    <a:pt x="7750" y="19577"/>
                    <a:pt x="8489" y="18995"/>
                    <a:pt x="9403" y="18995"/>
                  </a:cubicBezTo>
                  <a:cubicBezTo>
                    <a:pt x="10314" y="18995"/>
                    <a:pt x="11045" y="19577"/>
                    <a:pt x="11045" y="20298"/>
                  </a:cubicBezTo>
                  <a:cubicBezTo>
                    <a:pt x="11045" y="20298"/>
                    <a:pt x="11045" y="20298"/>
                    <a:pt x="11045" y="20298"/>
                  </a:cubicBezTo>
                  <a:close/>
                  <a:moveTo>
                    <a:pt x="5175" y="20298"/>
                  </a:moveTo>
                  <a:cubicBezTo>
                    <a:pt x="5175" y="21008"/>
                    <a:pt x="4448" y="21600"/>
                    <a:pt x="3541" y="21600"/>
                  </a:cubicBezTo>
                  <a:cubicBezTo>
                    <a:pt x="2625" y="21600"/>
                    <a:pt x="1882" y="21008"/>
                    <a:pt x="1882" y="20298"/>
                  </a:cubicBezTo>
                  <a:cubicBezTo>
                    <a:pt x="1882" y="19577"/>
                    <a:pt x="2625" y="18995"/>
                    <a:pt x="3541" y="18995"/>
                  </a:cubicBezTo>
                  <a:cubicBezTo>
                    <a:pt x="4448" y="18995"/>
                    <a:pt x="5175" y="19577"/>
                    <a:pt x="5175" y="20298"/>
                  </a:cubicBezTo>
                  <a:cubicBezTo>
                    <a:pt x="5175" y="20298"/>
                    <a:pt x="5175" y="20298"/>
                    <a:pt x="5175" y="20298"/>
                  </a:cubicBezTo>
                  <a:close/>
                  <a:moveTo>
                    <a:pt x="21600" y="12006"/>
                  </a:moveTo>
                  <a:cubicBezTo>
                    <a:pt x="21600" y="12259"/>
                    <a:pt x="21339" y="12460"/>
                    <a:pt x="21021" y="12460"/>
                  </a:cubicBezTo>
                  <a:lnTo>
                    <a:pt x="16990" y="12460"/>
                  </a:lnTo>
                  <a:lnTo>
                    <a:pt x="13714" y="18359"/>
                  </a:lnTo>
                  <a:cubicBezTo>
                    <a:pt x="13627" y="18526"/>
                    <a:pt x="13417" y="18624"/>
                    <a:pt x="13184" y="18624"/>
                  </a:cubicBezTo>
                  <a:lnTo>
                    <a:pt x="847" y="18624"/>
                  </a:lnTo>
                  <a:cubicBezTo>
                    <a:pt x="523" y="18624"/>
                    <a:pt x="264" y="18428"/>
                    <a:pt x="264" y="18177"/>
                  </a:cubicBezTo>
                  <a:cubicBezTo>
                    <a:pt x="264" y="17928"/>
                    <a:pt x="523" y="17723"/>
                    <a:pt x="847" y="17723"/>
                  </a:cubicBezTo>
                  <a:lnTo>
                    <a:pt x="12810" y="17723"/>
                  </a:lnTo>
                  <a:lnTo>
                    <a:pt x="16086" y="11824"/>
                  </a:lnTo>
                  <a:cubicBezTo>
                    <a:pt x="16174" y="11657"/>
                    <a:pt x="16384" y="11554"/>
                    <a:pt x="16613" y="11554"/>
                  </a:cubicBezTo>
                  <a:lnTo>
                    <a:pt x="21021" y="11554"/>
                  </a:lnTo>
                  <a:cubicBezTo>
                    <a:pt x="21339" y="11554"/>
                    <a:pt x="21600" y="11758"/>
                    <a:pt x="21600" y="12006"/>
                  </a:cubicBezTo>
                  <a:cubicBezTo>
                    <a:pt x="21600" y="12006"/>
                    <a:pt x="21600" y="12006"/>
                    <a:pt x="21600" y="12006"/>
                  </a:cubicBezTo>
                  <a:close/>
                  <a:moveTo>
                    <a:pt x="3650" y="4466"/>
                  </a:moveTo>
                  <a:cubicBezTo>
                    <a:pt x="5034" y="4466"/>
                    <a:pt x="6147" y="5345"/>
                    <a:pt x="6147" y="6435"/>
                  </a:cubicBezTo>
                  <a:lnTo>
                    <a:pt x="6147" y="9675"/>
                  </a:lnTo>
                  <a:lnTo>
                    <a:pt x="1158" y="9675"/>
                  </a:lnTo>
                  <a:lnTo>
                    <a:pt x="1158" y="6435"/>
                  </a:lnTo>
                  <a:cubicBezTo>
                    <a:pt x="1158" y="5345"/>
                    <a:pt x="2273" y="4466"/>
                    <a:pt x="3650" y="4466"/>
                  </a:cubicBezTo>
                  <a:cubicBezTo>
                    <a:pt x="3650" y="4466"/>
                    <a:pt x="3650" y="4466"/>
                    <a:pt x="3650" y="4466"/>
                  </a:cubicBezTo>
                  <a:close/>
                  <a:moveTo>
                    <a:pt x="10936" y="11113"/>
                  </a:moveTo>
                  <a:lnTo>
                    <a:pt x="5982" y="15080"/>
                  </a:lnTo>
                  <a:cubicBezTo>
                    <a:pt x="4963" y="13984"/>
                    <a:pt x="5059" y="12430"/>
                    <a:pt x="6310" y="11431"/>
                  </a:cubicBezTo>
                  <a:cubicBezTo>
                    <a:pt x="6992" y="10888"/>
                    <a:pt x="7903" y="10585"/>
                    <a:pt x="8872" y="10585"/>
                  </a:cubicBezTo>
                  <a:cubicBezTo>
                    <a:pt x="9620" y="10590"/>
                    <a:pt x="10341" y="10772"/>
                    <a:pt x="10936" y="11113"/>
                  </a:cubicBezTo>
                  <a:cubicBezTo>
                    <a:pt x="10936" y="11113"/>
                    <a:pt x="10936" y="11113"/>
                    <a:pt x="10936" y="11113"/>
                  </a:cubicBezTo>
                  <a:close/>
                  <a:moveTo>
                    <a:pt x="11438" y="15405"/>
                  </a:moveTo>
                  <a:cubicBezTo>
                    <a:pt x="10228" y="16366"/>
                    <a:pt x="8201" y="16481"/>
                    <a:pt x="6809" y="15716"/>
                  </a:cubicBezTo>
                  <a:lnTo>
                    <a:pt x="11765" y="11750"/>
                  </a:lnTo>
                  <a:cubicBezTo>
                    <a:pt x="12784" y="12856"/>
                    <a:pt x="12685" y="14398"/>
                    <a:pt x="11438" y="15405"/>
                  </a:cubicBezTo>
                  <a:cubicBezTo>
                    <a:pt x="11438" y="15405"/>
                    <a:pt x="11438" y="15405"/>
                    <a:pt x="11438" y="15405"/>
                  </a:cubicBezTo>
                  <a:close/>
                  <a:moveTo>
                    <a:pt x="1158" y="14082"/>
                  </a:moveTo>
                  <a:lnTo>
                    <a:pt x="1158" y="10585"/>
                  </a:lnTo>
                  <a:lnTo>
                    <a:pt x="5811" y="10585"/>
                  </a:lnTo>
                  <a:cubicBezTo>
                    <a:pt x="5704" y="10652"/>
                    <a:pt x="5590" y="10720"/>
                    <a:pt x="5493" y="10794"/>
                  </a:cubicBezTo>
                  <a:cubicBezTo>
                    <a:pt x="3821" y="12135"/>
                    <a:pt x="3713" y="14218"/>
                    <a:pt x="5109" y="15670"/>
                  </a:cubicBezTo>
                  <a:cubicBezTo>
                    <a:pt x="4686" y="15913"/>
                    <a:pt x="4187" y="16050"/>
                    <a:pt x="3650" y="16050"/>
                  </a:cubicBezTo>
                  <a:cubicBezTo>
                    <a:pt x="2273" y="16050"/>
                    <a:pt x="1158" y="15170"/>
                    <a:pt x="1158" y="14082"/>
                  </a:cubicBezTo>
                  <a:cubicBezTo>
                    <a:pt x="1158" y="14082"/>
                    <a:pt x="1158" y="14082"/>
                    <a:pt x="1158" y="14082"/>
                  </a:cubicBezTo>
                  <a:close/>
                  <a:moveTo>
                    <a:pt x="3650" y="16958"/>
                  </a:moveTo>
                  <a:cubicBezTo>
                    <a:pt x="4485" y="16958"/>
                    <a:pt x="5271" y="16732"/>
                    <a:pt x="5916" y="16323"/>
                  </a:cubicBezTo>
                  <a:cubicBezTo>
                    <a:pt x="6761" y="16852"/>
                    <a:pt x="7778" y="17155"/>
                    <a:pt x="8872" y="17155"/>
                  </a:cubicBezTo>
                  <a:cubicBezTo>
                    <a:pt x="10151" y="17155"/>
                    <a:pt x="11360" y="16761"/>
                    <a:pt x="12252" y="16041"/>
                  </a:cubicBezTo>
                  <a:cubicBezTo>
                    <a:pt x="14088" y="14573"/>
                    <a:pt x="14067" y="12195"/>
                    <a:pt x="12204" y="10750"/>
                  </a:cubicBezTo>
                  <a:cubicBezTo>
                    <a:pt x="11304" y="10059"/>
                    <a:pt x="10123" y="9675"/>
                    <a:pt x="8872" y="9675"/>
                  </a:cubicBezTo>
                  <a:cubicBezTo>
                    <a:pt x="8326" y="9675"/>
                    <a:pt x="7799" y="9764"/>
                    <a:pt x="7297" y="9902"/>
                  </a:cubicBezTo>
                  <a:lnTo>
                    <a:pt x="7297" y="6435"/>
                  </a:lnTo>
                  <a:cubicBezTo>
                    <a:pt x="7297" y="4846"/>
                    <a:pt x="5667" y="3557"/>
                    <a:pt x="3650" y="3557"/>
                  </a:cubicBezTo>
                  <a:cubicBezTo>
                    <a:pt x="1639" y="3557"/>
                    <a:pt x="0" y="4846"/>
                    <a:pt x="0" y="6435"/>
                  </a:cubicBezTo>
                  <a:lnTo>
                    <a:pt x="0" y="14082"/>
                  </a:lnTo>
                  <a:cubicBezTo>
                    <a:pt x="0" y="15670"/>
                    <a:pt x="1639" y="16958"/>
                    <a:pt x="3650" y="16958"/>
                  </a:cubicBezTo>
                  <a:cubicBezTo>
                    <a:pt x="3650" y="16958"/>
                    <a:pt x="3650" y="16958"/>
                    <a:pt x="3650" y="169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任意多边形: 形状 21"/>
            <p:cNvSpPr>
              <a:spLocks/>
            </p:cNvSpPr>
            <p:nvPr/>
          </p:nvSpPr>
          <p:spPr>
            <a:xfrm>
              <a:off x="2837108" y="3463792"/>
              <a:ext cx="625608" cy="62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70132" y="2372106"/>
            <a:ext cx="551035" cy="2834513"/>
            <a:chOff x="6806244" y="1884382"/>
            <a:chExt cx="621904" cy="3199061"/>
          </a:xfrm>
        </p:grpSpPr>
        <p:grpSp>
          <p:nvGrpSpPr>
            <p:cNvPr id="6" name="组合 5"/>
            <p:cNvGrpSpPr/>
            <p:nvPr/>
          </p:nvGrpSpPr>
          <p:grpSpPr>
            <a:xfrm>
              <a:off x="6806244" y="3118048"/>
              <a:ext cx="621904" cy="621904"/>
              <a:chOff x="6132004" y="1552154"/>
              <a:chExt cx="959568" cy="959568"/>
            </a:xfrm>
          </p:grpSpPr>
          <p:sp>
            <p:nvSpPr>
              <p:cNvPr id="22" name="椭圆 21"/>
              <p:cNvSpPr/>
              <p:nvPr/>
            </p:nvSpPr>
            <p:spPr bwMode="auto">
              <a:xfrm>
                <a:off x="6132004" y="1552154"/>
                <a:ext cx="959568" cy="959568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6200476" y="1620626"/>
                <a:ext cx="822624" cy="822624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806244" y="1884382"/>
              <a:ext cx="621904" cy="621904"/>
              <a:chOff x="6132004" y="1552154"/>
              <a:chExt cx="959568" cy="959568"/>
            </a:xfrm>
          </p:grpSpPr>
          <p:sp>
            <p:nvSpPr>
              <p:cNvPr id="18" name="椭圆 17"/>
              <p:cNvSpPr/>
              <p:nvPr/>
            </p:nvSpPr>
            <p:spPr bwMode="auto">
              <a:xfrm>
                <a:off x="6132004" y="1552154"/>
                <a:ext cx="959568" cy="959568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 bwMode="auto">
              <a:xfrm>
                <a:off x="6200476" y="1620626"/>
                <a:ext cx="822624" cy="822624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806244" y="4461539"/>
              <a:ext cx="621904" cy="621904"/>
              <a:chOff x="6132004" y="1552154"/>
              <a:chExt cx="959568" cy="959568"/>
            </a:xfrm>
          </p:grpSpPr>
          <p:sp>
            <p:nvSpPr>
              <p:cNvPr id="14" name="椭圆 13"/>
              <p:cNvSpPr/>
              <p:nvPr/>
            </p:nvSpPr>
            <p:spPr bwMode="auto">
              <a:xfrm>
                <a:off x="6132004" y="1552154"/>
                <a:ext cx="959568" cy="959568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 bwMode="auto">
              <a:xfrm>
                <a:off x="6200476" y="1620626"/>
                <a:ext cx="822624" cy="82262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</p:grpSp>
      <p:sp>
        <p:nvSpPr>
          <p:cNvPr id="51" name="矩形 50"/>
          <p:cNvSpPr/>
          <p:nvPr/>
        </p:nvSpPr>
        <p:spPr>
          <a:xfrm>
            <a:off x="7049388" y="2447609"/>
            <a:ext cx="3847212" cy="36279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TW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使用性高</a:t>
            </a:r>
            <a:r>
              <a:rPr lang="zh-TW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，使用者可輕易上手。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49388" y="3557259"/>
            <a:ext cx="3847212" cy="36689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TW" altLang="en-US" sz="1600" b="1" dirty="0">
                <a:solidFill>
                  <a:srgbClr val="24292F"/>
                </a:solidFill>
                <a:latin typeface="-apple-system"/>
              </a:rPr>
              <a:t>高</a:t>
            </a:r>
            <a:r>
              <a:rPr lang="zh-TW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效能</a:t>
            </a:r>
            <a:r>
              <a:rPr lang="zh-TW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，每秒可處理的交易量為</a:t>
            </a:r>
            <a:r>
              <a:rPr lang="en-US" altLang="zh-TW" sz="1600" b="0" i="0" dirty="0">
                <a:solidFill>
                  <a:srgbClr val="24292F"/>
                </a:solidFill>
                <a:effectLst/>
                <a:latin typeface="-apple-system"/>
              </a:rPr>
              <a:t>1000</a:t>
            </a:r>
            <a:r>
              <a:rPr lang="zh-TW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筆。</a:t>
            </a:r>
            <a:endParaRPr lang="zh-CN" altLang="en-US" sz="1600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49388" y="4655584"/>
            <a:ext cx="3847212" cy="66236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TW" altLang="en-US" sz="1600" b="1" i="0" dirty="0">
                <a:solidFill>
                  <a:srgbClr val="24292F"/>
                </a:solidFill>
                <a:effectLst/>
                <a:latin typeface="-apple-system"/>
              </a:rPr>
              <a:t>維護性高</a:t>
            </a:r>
            <a:r>
              <a:rPr lang="zh-TW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，隨各大品牌更新線上商品樣本及進貨。</a:t>
            </a:r>
            <a:endParaRPr lang="zh-CN" altLang="en-US" sz="1600" dirty="0">
              <a:solidFill>
                <a:srgbClr val="24292F"/>
              </a:solidFill>
              <a:latin typeface="-apple-system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13337" y="1091974"/>
            <a:ext cx="1165326" cy="0"/>
          </a:xfrm>
          <a:prstGeom prst="line">
            <a:avLst/>
          </a:prstGeom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733799" y="380443"/>
            <a:ext cx="472440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非功能性需求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35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OTHERS"/>
  <p:tag name="ID" val="6267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1"/>
</p:tagLst>
</file>

<file path=ppt/theme/theme1.xml><?xml version="1.0" encoding="utf-8"?>
<a:theme xmlns:a="http://schemas.openxmlformats.org/drawingml/2006/main" name="包图主题2">
  <a:themeElements>
    <a:clrScheme name="自定义 13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F3F3F"/>
      </a:accent1>
      <a:accent2>
        <a:srgbClr val="FFC000"/>
      </a:accent2>
      <a:accent3>
        <a:srgbClr val="7F7F7F"/>
      </a:accent3>
      <a:accent4>
        <a:srgbClr val="3F3F3F"/>
      </a:accent4>
      <a:accent5>
        <a:srgbClr val="7F7F7F"/>
      </a:accent5>
      <a:accent6>
        <a:srgbClr val="3F3F3F"/>
      </a:accent6>
      <a:hlink>
        <a:srgbClr val="F33B4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2349</TotalTime>
  <Words>478</Words>
  <Application>Microsoft Macintosh PowerPoint</Application>
  <PresentationFormat>寬螢幕</PresentationFormat>
  <Paragraphs>103</Paragraphs>
  <Slides>29</Slides>
  <Notes>29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-apple-system</vt:lpstr>
      <vt:lpstr>等线</vt:lpstr>
      <vt:lpstr>微软雅黑</vt:lpstr>
      <vt:lpstr>Arial</vt:lpstr>
      <vt:lpstr>Century Gothic</vt:lpstr>
      <vt:lpstr>Impact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彥東 林</cp:lastModifiedBy>
  <cp:revision>50</cp:revision>
  <dcterms:created xsi:type="dcterms:W3CDTF">2017-09-25T13:59:21Z</dcterms:created>
  <dcterms:modified xsi:type="dcterms:W3CDTF">2022-01-04T07:41:50Z</dcterms:modified>
</cp:coreProperties>
</file>